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70" r:id="rId3"/>
    <p:sldId id="257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4694"/>
  </p:normalViewPr>
  <p:slideViewPr>
    <p:cSldViewPr snapToGrid="0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9D62E-9587-4D76-B875-5BE0CC0DACC3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52E2EA-7D96-4E05-A4D6-5C7ADD08B6FB}">
      <dgm:prSet/>
      <dgm:spPr/>
      <dgm:t>
        <a:bodyPr/>
        <a:lstStyle/>
        <a:p>
          <a:r>
            <a:rPr lang="en-US"/>
            <a:t>What is CASA framework</a:t>
          </a:r>
        </a:p>
      </dgm:t>
    </dgm:pt>
    <dgm:pt modelId="{5304FD5B-D5D7-4F5D-8B32-594DBA8103BF}" type="parTrans" cxnId="{978B3539-65F2-4EBD-9240-119A7D8CA9E9}">
      <dgm:prSet/>
      <dgm:spPr/>
      <dgm:t>
        <a:bodyPr/>
        <a:lstStyle/>
        <a:p>
          <a:endParaRPr lang="en-US"/>
        </a:p>
      </dgm:t>
    </dgm:pt>
    <dgm:pt modelId="{D4B9EC91-64E2-4B00-A390-D691F28F4D69}" type="sibTrans" cxnId="{978B3539-65F2-4EBD-9240-119A7D8CA9E9}">
      <dgm:prSet/>
      <dgm:spPr/>
      <dgm:t>
        <a:bodyPr/>
        <a:lstStyle/>
        <a:p>
          <a:endParaRPr lang="en-US"/>
        </a:p>
      </dgm:t>
    </dgm:pt>
    <dgm:pt modelId="{F7E3149F-7627-459D-9F5F-06C2283E792B}">
      <dgm:prSet/>
      <dgm:spPr/>
      <dgm:t>
        <a:bodyPr/>
        <a:lstStyle/>
        <a:p>
          <a:r>
            <a:rPr lang="en-US" dirty="0"/>
            <a:t>How CASA framework work</a:t>
          </a:r>
        </a:p>
      </dgm:t>
    </dgm:pt>
    <dgm:pt modelId="{FC9268CF-55A8-43E3-97D1-FC488ACC2101}" type="parTrans" cxnId="{01D4929A-571E-461A-9CB4-BD4A9834AB5B}">
      <dgm:prSet/>
      <dgm:spPr/>
      <dgm:t>
        <a:bodyPr/>
        <a:lstStyle/>
        <a:p>
          <a:endParaRPr lang="en-US"/>
        </a:p>
      </dgm:t>
    </dgm:pt>
    <dgm:pt modelId="{A07C575F-E723-4ECF-8897-1810D8B83DEA}" type="sibTrans" cxnId="{01D4929A-571E-461A-9CB4-BD4A9834AB5B}">
      <dgm:prSet/>
      <dgm:spPr/>
      <dgm:t>
        <a:bodyPr/>
        <a:lstStyle/>
        <a:p>
          <a:endParaRPr lang="en-US"/>
        </a:p>
      </dgm:t>
    </dgm:pt>
    <dgm:pt modelId="{0D08FD56-78D5-4DC8-BB1C-3BBC1DF91403}">
      <dgm:prSet/>
      <dgm:spPr/>
      <dgm:t>
        <a:bodyPr/>
        <a:lstStyle/>
        <a:p>
          <a:r>
            <a:rPr lang="en-US" dirty="0"/>
            <a:t>Configuration of CASA </a:t>
          </a:r>
        </a:p>
      </dgm:t>
    </dgm:pt>
    <dgm:pt modelId="{539F9EA0-1BD2-4335-86FA-FA5BB6589EC5}" type="parTrans" cxnId="{A438F555-6750-4A24-9CAF-E0A27DCC313C}">
      <dgm:prSet/>
      <dgm:spPr/>
      <dgm:t>
        <a:bodyPr/>
        <a:lstStyle/>
        <a:p>
          <a:endParaRPr lang="en-US"/>
        </a:p>
      </dgm:t>
    </dgm:pt>
    <dgm:pt modelId="{B6222221-5467-4C72-B027-F63F42EEF0E5}" type="sibTrans" cxnId="{A438F555-6750-4A24-9CAF-E0A27DCC313C}">
      <dgm:prSet/>
      <dgm:spPr/>
      <dgm:t>
        <a:bodyPr/>
        <a:lstStyle/>
        <a:p>
          <a:endParaRPr lang="en-US"/>
        </a:p>
      </dgm:t>
    </dgm:pt>
    <dgm:pt modelId="{B9EE08D6-F2E3-46A5-B072-2FC18A5D8C66}">
      <dgm:prSet/>
      <dgm:spPr/>
      <dgm:t>
        <a:bodyPr/>
        <a:lstStyle/>
        <a:p>
          <a:r>
            <a:rPr lang="en-US" dirty="0"/>
            <a:t>How it works – Pages</a:t>
          </a:r>
        </a:p>
      </dgm:t>
    </dgm:pt>
    <dgm:pt modelId="{23384F7A-AD6E-4F8E-939E-C90633843D2B}" type="parTrans" cxnId="{6AFB4282-A825-4423-97B2-FF94045C9145}">
      <dgm:prSet/>
      <dgm:spPr/>
      <dgm:t>
        <a:bodyPr/>
        <a:lstStyle/>
        <a:p>
          <a:endParaRPr lang="en-US"/>
        </a:p>
      </dgm:t>
    </dgm:pt>
    <dgm:pt modelId="{38EF712C-4AAF-446D-9D66-1CB63450E2CD}" type="sibTrans" cxnId="{6AFB4282-A825-4423-97B2-FF94045C9145}">
      <dgm:prSet/>
      <dgm:spPr/>
      <dgm:t>
        <a:bodyPr/>
        <a:lstStyle/>
        <a:p>
          <a:endParaRPr lang="en-US"/>
        </a:p>
      </dgm:t>
    </dgm:pt>
    <dgm:pt modelId="{0B463B4B-5A7A-45BC-8235-786D8F5D9CB8}">
      <dgm:prSet/>
      <dgm:spPr/>
      <dgm:t>
        <a:bodyPr/>
        <a:lstStyle/>
        <a:p>
          <a:r>
            <a:rPr lang="en-US" dirty="0"/>
            <a:t>How it works - the plan</a:t>
          </a:r>
        </a:p>
      </dgm:t>
    </dgm:pt>
    <dgm:pt modelId="{5312B7C5-F6FA-4B2B-A902-B4B2AD36CEFB}" type="parTrans" cxnId="{73DB8C9E-43FD-41A5-BB6B-7BFE83086300}">
      <dgm:prSet/>
      <dgm:spPr/>
      <dgm:t>
        <a:bodyPr/>
        <a:lstStyle/>
        <a:p>
          <a:endParaRPr lang="en-US"/>
        </a:p>
      </dgm:t>
    </dgm:pt>
    <dgm:pt modelId="{20C062E7-E264-4265-BB69-0AFA161DE735}" type="sibTrans" cxnId="{73DB8C9E-43FD-41A5-BB6B-7BFE83086300}">
      <dgm:prSet/>
      <dgm:spPr/>
      <dgm:t>
        <a:bodyPr/>
        <a:lstStyle/>
        <a:p>
          <a:endParaRPr lang="en-US"/>
        </a:p>
      </dgm:t>
    </dgm:pt>
    <dgm:pt modelId="{090757E5-442E-4D7E-A2C3-E3078063F255}">
      <dgm:prSet/>
      <dgm:spPr/>
      <dgm:t>
        <a:bodyPr/>
        <a:lstStyle/>
        <a:p>
          <a:r>
            <a:rPr lang="en-US" dirty="0"/>
            <a:t>How UI is designed internally</a:t>
          </a:r>
        </a:p>
      </dgm:t>
    </dgm:pt>
    <dgm:pt modelId="{81412875-E00E-4DA7-AA22-E23EE02443D1}" type="parTrans" cxnId="{921DB067-A853-47A5-920B-FB658F1E9BC1}">
      <dgm:prSet/>
      <dgm:spPr/>
      <dgm:t>
        <a:bodyPr/>
        <a:lstStyle/>
        <a:p>
          <a:endParaRPr lang="en-US"/>
        </a:p>
      </dgm:t>
    </dgm:pt>
    <dgm:pt modelId="{74050FAE-E2C4-437E-8A76-10D81261204D}" type="sibTrans" cxnId="{921DB067-A853-47A5-920B-FB658F1E9BC1}">
      <dgm:prSet/>
      <dgm:spPr/>
      <dgm:t>
        <a:bodyPr/>
        <a:lstStyle/>
        <a:p>
          <a:endParaRPr lang="en-US"/>
        </a:p>
      </dgm:t>
    </dgm:pt>
    <dgm:pt modelId="{409B9E68-D5A8-483F-B0EB-D86B5F1D129B}">
      <dgm:prSet/>
      <dgm:spPr/>
      <dgm:t>
        <a:bodyPr/>
        <a:lstStyle/>
        <a:p>
          <a:r>
            <a:rPr lang="en-US" dirty="0"/>
            <a:t>How UI interact with Backend service</a:t>
          </a:r>
        </a:p>
      </dgm:t>
    </dgm:pt>
    <dgm:pt modelId="{515046C7-F202-41CA-ACF0-26076926DF67}" type="parTrans" cxnId="{B6F733E3-C467-4C8E-98A5-28187BDC9FA4}">
      <dgm:prSet/>
      <dgm:spPr/>
      <dgm:t>
        <a:bodyPr/>
        <a:lstStyle/>
        <a:p>
          <a:endParaRPr lang="en-US"/>
        </a:p>
      </dgm:t>
    </dgm:pt>
    <dgm:pt modelId="{653E96AD-8843-470A-A482-7801E87FAB36}" type="sibTrans" cxnId="{B6F733E3-C467-4C8E-98A5-28187BDC9FA4}">
      <dgm:prSet/>
      <dgm:spPr/>
      <dgm:t>
        <a:bodyPr/>
        <a:lstStyle/>
        <a:p>
          <a:endParaRPr lang="en-US"/>
        </a:p>
      </dgm:t>
    </dgm:pt>
    <dgm:pt modelId="{1787F7C5-0355-425C-BAFB-C265B68F37B1}">
      <dgm:prSet/>
      <dgm:spPr/>
      <dgm:t>
        <a:bodyPr/>
        <a:lstStyle/>
        <a:p>
          <a:r>
            <a:rPr lang="en-US" dirty="0"/>
            <a:t>One end to end flow </a:t>
          </a:r>
        </a:p>
      </dgm:t>
    </dgm:pt>
    <dgm:pt modelId="{64B68E6C-D357-4C26-AE7C-A44C57A135AB}" type="parTrans" cxnId="{FAF3FAAE-4417-4856-A3C6-4016D213390B}">
      <dgm:prSet/>
      <dgm:spPr/>
      <dgm:t>
        <a:bodyPr/>
        <a:lstStyle/>
        <a:p>
          <a:endParaRPr lang="en-US"/>
        </a:p>
      </dgm:t>
    </dgm:pt>
    <dgm:pt modelId="{F366A06C-4F3B-4773-A33F-B9B35C698E96}" type="sibTrans" cxnId="{FAF3FAAE-4417-4856-A3C6-4016D213390B}">
      <dgm:prSet/>
      <dgm:spPr/>
      <dgm:t>
        <a:bodyPr/>
        <a:lstStyle/>
        <a:p>
          <a:endParaRPr lang="en-US"/>
        </a:p>
      </dgm:t>
    </dgm:pt>
    <dgm:pt modelId="{530F15F0-7CC6-7E43-8D8B-3042478E03CA}">
      <dgm:prSet/>
      <dgm:spPr/>
      <dgm:t>
        <a:bodyPr/>
        <a:lstStyle/>
        <a:p>
          <a:r>
            <a:rPr lang="en-US" dirty="0"/>
            <a:t>How session data maintained</a:t>
          </a:r>
        </a:p>
      </dgm:t>
    </dgm:pt>
    <dgm:pt modelId="{74B3CE5B-067F-7942-9E1F-35ED34AF94A4}" type="parTrans" cxnId="{F7AFE297-10F2-3F4C-A317-753BB426E9F9}">
      <dgm:prSet/>
      <dgm:spPr/>
      <dgm:t>
        <a:bodyPr/>
        <a:lstStyle/>
        <a:p>
          <a:endParaRPr lang="en-US"/>
        </a:p>
      </dgm:t>
    </dgm:pt>
    <dgm:pt modelId="{53225F20-3F40-EE4C-9949-83BAA153CFEB}" type="sibTrans" cxnId="{F7AFE297-10F2-3F4C-A317-753BB426E9F9}">
      <dgm:prSet/>
      <dgm:spPr/>
      <dgm:t>
        <a:bodyPr/>
        <a:lstStyle/>
        <a:p>
          <a:endParaRPr lang="en-US"/>
        </a:p>
      </dgm:t>
    </dgm:pt>
    <dgm:pt modelId="{0FB523A5-332E-8142-86B1-C18FC8A20135}" type="pres">
      <dgm:prSet presAssocID="{DE49D62E-9587-4D76-B875-5BE0CC0DACC3}" presName="Name0" presStyleCnt="0">
        <dgm:presLayoutVars>
          <dgm:dir/>
          <dgm:resizeHandles val="exact"/>
        </dgm:presLayoutVars>
      </dgm:prSet>
      <dgm:spPr/>
    </dgm:pt>
    <dgm:pt modelId="{0BFC5CC0-F459-5848-9C25-2FFC91EABE02}" type="pres">
      <dgm:prSet presAssocID="{D952E2EA-7D96-4E05-A4D6-5C7ADD08B6FB}" presName="node" presStyleLbl="node1" presStyleIdx="0" presStyleCnt="5">
        <dgm:presLayoutVars>
          <dgm:bulletEnabled val="1"/>
        </dgm:presLayoutVars>
      </dgm:prSet>
      <dgm:spPr/>
    </dgm:pt>
    <dgm:pt modelId="{B5070789-F109-B34F-A8D9-A482C785A4B1}" type="pres">
      <dgm:prSet presAssocID="{D4B9EC91-64E2-4B00-A390-D691F28F4D69}" presName="sibTrans" presStyleLbl="sibTrans1D1" presStyleIdx="0" presStyleCnt="4"/>
      <dgm:spPr/>
    </dgm:pt>
    <dgm:pt modelId="{E49239FE-460E-B34D-AD8C-97C02D28E77A}" type="pres">
      <dgm:prSet presAssocID="{D4B9EC91-64E2-4B00-A390-D691F28F4D69}" presName="connectorText" presStyleLbl="sibTrans1D1" presStyleIdx="0" presStyleCnt="4"/>
      <dgm:spPr/>
    </dgm:pt>
    <dgm:pt modelId="{D16F0C33-B67E-474E-99CF-38E23A293572}" type="pres">
      <dgm:prSet presAssocID="{F7E3149F-7627-459D-9F5F-06C2283E792B}" presName="node" presStyleLbl="node1" presStyleIdx="1" presStyleCnt="5">
        <dgm:presLayoutVars>
          <dgm:bulletEnabled val="1"/>
        </dgm:presLayoutVars>
      </dgm:prSet>
      <dgm:spPr/>
    </dgm:pt>
    <dgm:pt modelId="{2E39FF90-7D5A-AA41-8B80-18191287BEAA}" type="pres">
      <dgm:prSet presAssocID="{A07C575F-E723-4ECF-8897-1810D8B83DEA}" presName="sibTrans" presStyleLbl="sibTrans1D1" presStyleIdx="1" presStyleCnt="4"/>
      <dgm:spPr/>
    </dgm:pt>
    <dgm:pt modelId="{9E004731-D0B4-5543-B2E9-7182686B2DA2}" type="pres">
      <dgm:prSet presAssocID="{A07C575F-E723-4ECF-8897-1810D8B83DEA}" presName="connectorText" presStyleLbl="sibTrans1D1" presStyleIdx="1" presStyleCnt="4"/>
      <dgm:spPr/>
    </dgm:pt>
    <dgm:pt modelId="{3D5D1AE7-8651-1B4F-8097-37F725906B0E}" type="pres">
      <dgm:prSet presAssocID="{090757E5-442E-4D7E-A2C3-E3078063F255}" presName="node" presStyleLbl="node1" presStyleIdx="2" presStyleCnt="5">
        <dgm:presLayoutVars>
          <dgm:bulletEnabled val="1"/>
        </dgm:presLayoutVars>
      </dgm:prSet>
      <dgm:spPr/>
    </dgm:pt>
    <dgm:pt modelId="{6EF19AE5-3C1F-A147-9186-A468BD4E5B9D}" type="pres">
      <dgm:prSet presAssocID="{74050FAE-E2C4-437E-8A76-10D81261204D}" presName="sibTrans" presStyleLbl="sibTrans1D1" presStyleIdx="2" presStyleCnt="4"/>
      <dgm:spPr/>
    </dgm:pt>
    <dgm:pt modelId="{3608D26C-E9FA-0449-A377-997326AB1700}" type="pres">
      <dgm:prSet presAssocID="{74050FAE-E2C4-437E-8A76-10D81261204D}" presName="connectorText" presStyleLbl="sibTrans1D1" presStyleIdx="2" presStyleCnt="4"/>
      <dgm:spPr/>
    </dgm:pt>
    <dgm:pt modelId="{23596AB0-58DC-B041-8640-9C65661C21D6}" type="pres">
      <dgm:prSet presAssocID="{409B9E68-D5A8-483F-B0EB-D86B5F1D129B}" presName="node" presStyleLbl="node1" presStyleIdx="3" presStyleCnt="5">
        <dgm:presLayoutVars>
          <dgm:bulletEnabled val="1"/>
        </dgm:presLayoutVars>
      </dgm:prSet>
      <dgm:spPr/>
    </dgm:pt>
    <dgm:pt modelId="{1BCA9D7F-3FBB-C345-9CCD-C24CBA856F52}" type="pres">
      <dgm:prSet presAssocID="{653E96AD-8843-470A-A482-7801E87FAB36}" presName="sibTrans" presStyleLbl="sibTrans1D1" presStyleIdx="3" presStyleCnt="4"/>
      <dgm:spPr/>
    </dgm:pt>
    <dgm:pt modelId="{AD3A35AD-9FE2-344C-85DE-6B297DAA6E91}" type="pres">
      <dgm:prSet presAssocID="{653E96AD-8843-470A-A482-7801E87FAB36}" presName="connectorText" presStyleLbl="sibTrans1D1" presStyleIdx="3" presStyleCnt="4"/>
      <dgm:spPr/>
    </dgm:pt>
    <dgm:pt modelId="{03C65EF3-82AA-3346-8DF5-1975BC725BDE}" type="pres">
      <dgm:prSet presAssocID="{1787F7C5-0355-425C-BAFB-C265B68F37B1}" presName="node" presStyleLbl="node1" presStyleIdx="4" presStyleCnt="5">
        <dgm:presLayoutVars>
          <dgm:bulletEnabled val="1"/>
        </dgm:presLayoutVars>
      </dgm:prSet>
      <dgm:spPr/>
    </dgm:pt>
  </dgm:ptLst>
  <dgm:cxnLst>
    <dgm:cxn modelId="{FEB8F009-DC7C-3F46-A43F-30DBAF367DCE}" type="presOf" srcId="{1787F7C5-0355-425C-BAFB-C265B68F37B1}" destId="{03C65EF3-82AA-3346-8DF5-1975BC725BDE}" srcOrd="0" destOrd="0" presId="urn:microsoft.com/office/officeart/2016/7/layout/RepeatingBendingProcessNew"/>
    <dgm:cxn modelId="{59AE781F-425E-2746-B76E-F53548A0C974}" type="presOf" srcId="{D952E2EA-7D96-4E05-A4D6-5C7ADD08B6FB}" destId="{0BFC5CC0-F459-5848-9C25-2FFC91EABE02}" srcOrd="0" destOrd="0" presId="urn:microsoft.com/office/officeart/2016/7/layout/RepeatingBendingProcessNew"/>
    <dgm:cxn modelId="{B3C81532-08C9-5C4A-AE68-93A4061537F5}" type="presOf" srcId="{A07C575F-E723-4ECF-8897-1810D8B83DEA}" destId="{9E004731-D0B4-5543-B2E9-7182686B2DA2}" srcOrd="1" destOrd="0" presId="urn:microsoft.com/office/officeart/2016/7/layout/RepeatingBendingProcessNew"/>
    <dgm:cxn modelId="{978B3539-65F2-4EBD-9240-119A7D8CA9E9}" srcId="{DE49D62E-9587-4D76-B875-5BE0CC0DACC3}" destId="{D952E2EA-7D96-4E05-A4D6-5C7ADD08B6FB}" srcOrd="0" destOrd="0" parTransId="{5304FD5B-D5D7-4F5D-8B32-594DBA8103BF}" sibTransId="{D4B9EC91-64E2-4B00-A390-D691F28F4D69}"/>
    <dgm:cxn modelId="{111F1E46-2C64-6D4B-A6BF-84DEE31A5B69}" type="presOf" srcId="{74050FAE-E2C4-437E-8A76-10D81261204D}" destId="{6EF19AE5-3C1F-A147-9186-A468BD4E5B9D}" srcOrd="0" destOrd="0" presId="urn:microsoft.com/office/officeart/2016/7/layout/RepeatingBendingProcessNew"/>
    <dgm:cxn modelId="{A89ACB47-B9FB-1D44-A62D-B38CA66CC0D9}" type="presOf" srcId="{409B9E68-D5A8-483F-B0EB-D86B5F1D129B}" destId="{23596AB0-58DC-B041-8640-9C65661C21D6}" srcOrd="0" destOrd="0" presId="urn:microsoft.com/office/officeart/2016/7/layout/RepeatingBendingProcessNew"/>
    <dgm:cxn modelId="{8CA3A04C-295D-6F48-ABE4-4F9E4ABBC3B3}" type="presOf" srcId="{653E96AD-8843-470A-A482-7801E87FAB36}" destId="{AD3A35AD-9FE2-344C-85DE-6B297DAA6E91}" srcOrd="1" destOrd="0" presId="urn:microsoft.com/office/officeart/2016/7/layout/RepeatingBendingProcessNew"/>
    <dgm:cxn modelId="{A438F555-6750-4A24-9CAF-E0A27DCC313C}" srcId="{F7E3149F-7627-459D-9F5F-06C2283E792B}" destId="{0D08FD56-78D5-4DC8-BB1C-3BBC1DF91403}" srcOrd="0" destOrd="0" parTransId="{539F9EA0-1BD2-4335-86FA-FA5BB6589EC5}" sibTransId="{B6222221-5467-4C72-B027-F63F42EEF0E5}"/>
    <dgm:cxn modelId="{C9B8A563-7200-FA46-9CD3-B12161F6F0D1}" type="presOf" srcId="{DE49D62E-9587-4D76-B875-5BE0CC0DACC3}" destId="{0FB523A5-332E-8142-86B1-C18FC8A20135}" srcOrd="0" destOrd="0" presId="urn:microsoft.com/office/officeart/2016/7/layout/RepeatingBendingProcessNew"/>
    <dgm:cxn modelId="{921DB067-A853-47A5-920B-FB658F1E9BC1}" srcId="{DE49D62E-9587-4D76-B875-5BE0CC0DACC3}" destId="{090757E5-442E-4D7E-A2C3-E3078063F255}" srcOrd="2" destOrd="0" parTransId="{81412875-E00E-4DA7-AA22-E23EE02443D1}" sibTransId="{74050FAE-E2C4-437E-8A76-10D81261204D}"/>
    <dgm:cxn modelId="{DD7A0B71-326A-A94E-9BD9-15459FF5D56C}" type="presOf" srcId="{B9EE08D6-F2E3-46A5-B072-2FC18A5D8C66}" destId="{D16F0C33-B67E-474E-99CF-38E23A293572}" srcOrd="0" destOrd="2" presId="urn:microsoft.com/office/officeart/2016/7/layout/RepeatingBendingProcessNew"/>
    <dgm:cxn modelId="{3D7FA472-2739-C34F-A5B0-F3B532CC2FF0}" type="presOf" srcId="{D4B9EC91-64E2-4B00-A390-D691F28F4D69}" destId="{E49239FE-460E-B34D-AD8C-97C02D28E77A}" srcOrd="1" destOrd="0" presId="urn:microsoft.com/office/officeart/2016/7/layout/RepeatingBendingProcessNew"/>
    <dgm:cxn modelId="{45F12A73-7D33-BE46-9FE2-AE5FA28CF780}" type="presOf" srcId="{0B463B4B-5A7A-45BC-8235-786D8F5D9CB8}" destId="{D16F0C33-B67E-474E-99CF-38E23A293572}" srcOrd="0" destOrd="3" presId="urn:microsoft.com/office/officeart/2016/7/layout/RepeatingBendingProcessNew"/>
    <dgm:cxn modelId="{6AFB4282-A825-4423-97B2-FF94045C9145}" srcId="{F7E3149F-7627-459D-9F5F-06C2283E792B}" destId="{B9EE08D6-F2E3-46A5-B072-2FC18A5D8C66}" srcOrd="1" destOrd="0" parTransId="{23384F7A-AD6E-4F8E-939E-C90633843D2B}" sibTransId="{38EF712C-4AAF-446D-9D66-1CB63450E2CD}"/>
    <dgm:cxn modelId="{F7AFE297-10F2-3F4C-A317-753BB426E9F9}" srcId="{F7E3149F-7627-459D-9F5F-06C2283E792B}" destId="{530F15F0-7CC6-7E43-8D8B-3042478E03CA}" srcOrd="3" destOrd="0" parTransId="{74B3CE5B-067F-7942-9E1F-35ED34AF94A4}" sibTransId="{53225F20-3F40-EE4C-9949-83BAA153CFEB}"/>
    <dgm:cxn modelId="{01D4929A-571E-461A-9CB4-BD4A9834AB5B}" srcId="{DE49D62E-9587-4D76-B875-5BE0CC0DACC3}" destId="{F7E3149F-7627-459D-9F5F-06C2283E792B}" srcOrd="1" destOrd="0" parTransId="{FC9268CF-55A8-43E3-97D1-FC488ACC2101}" sibTransId="{A07C575F-E723-4ECF-8897-1810D8B83DEA}"/>
    <dgm:cxn modelId="{EF28FC9D-BF04-2B4D-A703-F5B1DBF7F69E}" type="presOf" srcId="{74050FAE-E2C4-437E-8A76-10D81261204D}" destId="{3608D26C-E9FA-0449-A377-997326AB1700}" srcOrd="1" destOrd="0" presId="urn:microsoft.com/office/officeart/2016/7/layout/RepeatingBendingProcessNew"/>
    <dgm:cxn modelId="{73DB8C9E-43FD-41A5-BB6B-7BFE83086300}" srcId="{F7E3149F-7627-459D-9F5F-06C2283E792B}" destId="{0B463B4B-5A7A-45BC-8235-786D8F5D9CB8}" srcOrd="2" destOrd="0" parTransId="{5312B7C5-F6FA-4B2B-A902-B4B2AD36CEFB}" sibTransId="{20C062E7-E264-4265-BB69-0AFA161DE735}"/>
    <dgm:cxn modelId="{B1A8E8AA-9C7D-FA4D-B099-D9E00BDEFEAE}" type="presOf" srcId="{F7E3149F-7627-459D-9F5F-06C2283E792B}" destId="{D16F0C33-B67E-474E-99CF-38E23A293572}" srcOrd="0" destOrd="0" presId="urn:microsoft.com/office/officeart/2016/7/layout/RepeatingBendingProcessNew"/>
    <dgm:cxn modelId="{FAF3FAAE-4417-4856-A3C6-4016D213390B}" srcId="{DE49D62E-9587-4D76-B875-5BE0CC0DACC3}" destId="{1787F7C5-0355-425C-BAFB-C265B68F37B1}" srcOrd="4" destOrd="0" parTransId="{64B68E6C-D357-4C26-AE7C-A44C57A135AB}" sibTransId="{F366A06C-4F3B-4773-A33F-B9B35C698E96}"/>
    <dgm:cxn modelId="{99D066B4-3CD9-DB4B-8FE0-3C7279F276AE}" type="presOf" srcId="{0D08FD56-78D5-4DC8-BB1C-3BBC1DF91403}" destId="{D16F0C33-B67E-474E-99CF-38E23A293572}" srcOrd="0" destOrd="1" presId="urn:microsoft.com/office/officeart/2016/7/layout/RepeatingBendingProcessNew"/>
    <dgm:cxn modelId="{D6EDEFB9-8E1F-F349-91BA-28A3A93936B8}" type="presOf" srcId="{A07C575F-E723-4ECF-8897-1810D8B83DEA}" destId="{2E39FF90-7D5A-AA41-8B80-18191287BEAA}" srcOrd="0" destOrd="0" presId="urn:microsoft.com/office/officeart/2016/7/layout/RepeatingBendingProcessNew"/>
    <dgm:cxn modelId="{B53252CE-4C9C-9D42-8E52-5C4B2217A295}" type="presOf" srcId="{D4B9EC91-64E2-4B00-A390-D691F28F4D69}" destId="{B5070789-F109-B34F-A8D9-A482C785A4B1}" srcOrd="0" destOrd="0" presId="urn:microsoft.com/office/officeart/2016/7/layout/RepeatingBendingProcessNew"/>
    <dgm:cxn modelId="{08BB8BCF-9D33-B743-96C4-4E278E4D2D46}" type="presOf" srcId="{090757E5-442E-4D7E-A2C3-E3078063F255}" destId="{3D5D1AE7-8651-1B4F-8097-37F725906B0E}" srcOrd="0" destOrd="0" presId="urn:microsoft.com/office/officeart/2016/7/layout/RepeatingBendingProcessNew"/>
    <dgm:cxn modelId="{10F584D7-E43B-3C47-8769-0F913417671A}" type="presOf" srcId="{530F15F0-7CC6-7E43-8D8B-3042478E03CA}" destId="{D16F0C33-B67E-474E-99CF-38E23A293572}" srcOrd="0" destOrd="4" presId="urn:microsoft.com/office/officeart/2016/7/layout/RepeatingBendingProcessNew"/>
    <dgm:cxn modelId="{B74313E2-E4A4-894A-902A-DDAFF509D9F1}" type="presOf" srcId="{653E96AD-8843-470A-A482-7801E87FAB36}" destId="{1BCA9D7F-3FBB-C345-9CCD-C24CBA856F52}" srcOrd="0" destOrd="0" presId="urn:microsoft.com/office/officeart/2016/7/layout/RepeatingBendingProcessNew"/>
    <dgm:cxn modelId="{B6F733E3-C467-4C8E-98A5-28187BDC9FA4}" srcId="{DE49D62E-9587-4D76-B875-5BE0CC0DACC3}" destId="{409B9E68-D5A8-483F-B0EB-D86B5F1D129B}" srcOrd="3" destOrd="0" parTransId="{515046C7-F202-41CA-ACF0-26076926DF67}" sibTransId="{653E96AD-8843-470A-A482-7801E87FAB36}"/>
    <dgm:cxn modelId="{74833CD2-468B-9140-BAE2-8BBBF553FD7F}" type="presParOf" srcId="{0FB523A5-332E-8142-86B1-C18FC8A20135}" destId="{0BFC5CC0-F459-5848-9C25-2FFC91EABE02}" srcOrd="0" destOrd="0" presId="urn:microsoft.com/office/officeart/2016/7/layout/RepeatingBendingProcessNew"/>
    <dgm:cxn modelId="{16726789-47E0-174F-9C3E-E83E4C02CCEE}" type="presParOf" srcId="{0FB523A5-332E-8142-86B1-C18FC8A20135}" destId="{B5070789-F109-B34F-A8D9-A482C785A4B1}" srcOrd="1" destOrd="0" presId="urn:microsoft.com/office/officeart/2016/7/layout/RepeatingBendingProcessNew"/>
    <dgm:cxn modelId="{81CC40C1-C62F-6243-9AD1-0928AE5968F0}" type="presParOf" srcId="{B5070789-F109-B34F-A8D9-A482C785A4B1}" destId="{E49239FE-460E-B34D-AD8C-97C02D28E77A}" srcOrd="0" destOrd="0" presId="urn:microsoft.com/office/officeart/2016/7/layout/RepeatingBendingProcessNew"/>
    <dgm:cxn modelId="{6779BE4B-32E3-A248-8CC8-EF13E09475BC}" type="presParOf" srcId="{0FB523A5-332E-8142-86B1-C18FC8A20135}" destId="{D16F0C33-B67E-474E-99CF-38E23A293572}" srcOrd="2" destOrd="0" presId="urn:microsoft.com/office/officeart/2016/7/layout/RepeatingBendingProcessNew"/>
    <dgm:cxn modelId="{4C0A999F-B86B-F04A-BDAC-1AB0F2D02253}" type="presParOf" srcId="{0FB523A5-332E-8142-86B1-C18FC8A20135}" destId="{2E39FF90-7D5A-AA41-8B80-18191287BEAA}" srcOrd="3" destOrd="0" presId="urn:microsoft.com/office/officeart/2016/7/layout/RepeatingBendingProcessNew"/>
    <dgm:cxn modelId="{637C3C10-F721-6D44-ACD0-C5243E06B0F4}" type="presParOf" srcId="{2E39FF90-7D5A-AA41-8B80-18191287BEAA}" destId="{9E004731-D0B4-5543-B2E9-7182686B2DA2}" srcOrd="0" destOrd="0" presId="urn:microsoft.com/office/officeart/2016/7/layout/RepeatingBendingProcessNew"/>
    <dgm:cxn modelId="{42373426-3E5D-524C-A1FF-2D959BF37840}" type="presParOf" srcId="{0FB523A5-332E-8142-86B1-C18FC8A20135}" destId="{3D5D1AE7-8651-1B4F-8097-37F725906B0E}" srcOrd="4" destOrd="0" presId="urn:microsoft.com/office/officeart/2016/7/layout/RepeatingBendingProcessNew"/>
    <dgm:cxn modelId="{C9FF54AE-D98F-A64B-ABBD-B00D095DB693}" type="presParOf" srcId="{0FB523A5-332E-8142-86B1-C18FC8A20135}" destId="{6EF19AE5-3C1F-A147-9186-A468BD4E5B9D}" srcOrd="5" destOrd="0" presId="urn:microsoft.com/office/officeart/2016/7/layout/RepeatingBendingProcessNew"/>
    <dgm:cxn modelId="{BC9751D7-B574-1045-89F8-B42369C71113}" type="presParOf" srcId="{6EF19AE5-3C1F-A147-9186-A468BD4E5B9D}" destId="{3608D26C-E9FA-0449-A377-997326AB1700}" srcOrd="0" destOrd="0" presId="urn:microsoft.com/office/officeart/2016/7/layout/RepeatingBendingProcessNew"/>
    <dgm:cxn modelId="{BBCB2C80-6A85-094E-A703-9C7748A2ECDF}" type="presParOf" srcId="{0FB523A5-332E-8142-86B1-C18FC8A20135}" destId="{23596AB0-58DC-B041-8640-9C65661C21D6}" srcOrd="6" destOrd="0" presId="urn:microsoft.com/office/officeart/2016/7/layout/RepeatingBendingProcessNew"/>
    <dgm:cxn modelId="{79F221C3-8A80-AC4B-AA99-727EE6EED921}" type="presParOf" srcId="{0FB523A5-332E-8142-86B1-C18FC8A20135}" destId="{1BCA9D7F-3FBB-C345-9CCD-C24CBA856F52}" srcOrd="7" destOrd="0" presId="urn:microsoft.com/office/officeart/2016/7/layout/RepeatingBendingProcessNew"/>
    <dgm:cxn modelId="{F833528A-BD39-9740-914D-398AD01E50D5}" type="presParOf" srcId="{1BCA9D7F-3FBB-C345-9CCD-C24CBA856F52}" destId="{AD3A35AD-9FE2-344C-85DE-6B297DAA6E91}" srcOrd="0" destOrd="0" presId="urn:microsoft.com/office/officeart/2016/7/layout/RepeatingBendingProcessNew"/>
    <dgm:cxn modelId="{404DCDC4-0B63-6248-8748-3D0D10D11E20}" type="presParOf" srcId="{0FB523A5-332E-8142-86B1-C18FC8A20135}" destId="{03C65EF3-82AA-3346-8DF5-1975BC725BDE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C2809-0413-4795-B466-7C34F7CC11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813F01-E43E-41CA-B5A8-B0BE7854E4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Configuration of CASA </a:t>
          </a:r>
        </a:p>
      </dgm:t>
    </dgm:pt>
    <dgm:pt modelId="{46E70579-B68D-4E4F-943F-562D4DF0CCF3}" type="parTrans" cxnId="{922A4267-1252-4678-A8AF-0304D575AEE3}">
      <dgm:prSet/>
      <dgm:spPr/>
      <dgm:t>
        <a:bodyPr/>
        <a:lstStyle/>
        <a:p>
          <a:endParaRPr lang="en-US"/>
        </a:p>
      </dgm:t>
    </dgm:pt>
    <dgm:pt modelId="{5DE88C8B-4319-457C-92A9-34A656D3EC99}" type="sibTrans" cxnId="{922A4267-1252-4678-A8AF-0304D575AEE3}">
      <dgm:prSet/>
      <dgm:spPr/>
      <dgm:t>
        <a:bodyPr/>
        <a:lstStyle/>
        <a:p>
          <a:endParaRPr lang="en-US"/>
        </a:p>
      </dgm:t>
    </dgm:pt>
    <dgm:pt modelId="{870DE981-08D0-4A7D-9D89-0A9ED07979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Explain each component</a:t>
          </a:r>
        </a:p>
      </dgm:t>
    </dgm:pt>
    <dgm:pt modelId="{701B1DBD-6D45-47BD-ABF9-25B4CD19BE92}" type="parTrans" cxnId="{7D75E15D-BC8C-4552-8710-CE3E14B0F946}">
      <dgm:prSet/>
      <dgm:spPr/>
      <dgm:t>
        <a:bodyPr/>
        <a:lstStyle/>
        <a:p>
          <a:endParaRPr lang="en-US"/>
        </a:p>
      </dgm:t>
    </dgm:pt>
    <dgm:pt modelId="{8B4D996F-D6C4-4B12-B28C-036F00A11DA2}" type="sibTrans" cxnId="{7D75E15D-BC8C-4552-8710-CE3E14B0F946}">
      <dgm:prSet/>
      <dgm:spPr/>
      <dgm:t>
        <a:bodyPr/>
        <a:lstStyle/>
        <a:p>
          <a:endParaRPr lang="en-US"/>
        </a:p>
      </dgm:t>
    </dgm:pt>
    <dgm:pt modelId="{1E951BC2-C69A-4124-8022-413A2ED8D7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 it works – Pages</a:t>
          </a:r>
        </a:p>
      </dgm:t>
    </dgm:pt>
    <dgm:pt modelId="{BF2AC159-E02A-47E2-B4D9-D178691352F5}" type="parTrans" cxnId="{1799D8AC-BC48-4906-BA76-4D64F5970E5E}">
      <dgm:prSet/>
      <dgm:spPr/>
      <dgm:t>
        <a:bodyPr/>
        <a:lstStyle/>
        <a:p>
          <a:endParaRPr lang="en-US"/>
        </a:p>
      </dgm:t>
    </dgm:pt>
    <dgm:pt modelId="{CB72F815-1BA8-4F05-BC94-C7EF368E3FA0}" type="sibTrans" cxnId="{1799D8AC-BC48-4906-BA76-4D64F5970E5E}">
      <dgm:prSet/>
      <dgm:spPr/>
      <dgm:t>
        <a:bodyPr/>
        <a:lstStyle/>
        <a:p>
          <a:endParaRPr lang="en-US"/>
        </a:p>
      </dgm:t>
    </dgm:pt>
    <dgm:pt modelId="{3B01C729-54AA-43E1-8DD2-A147BA11D1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How it works - the plan</a:t>
          </a:r>
        </a:p>
      </dgm:t>
    </dgm:pt>
    <dgm:pt modelId="{426CA697-2D6E-4A05-A8E8-200A10424042}" type="parTrans" cxnId="{034C3A3A-5371-41B8-A1CF-0F3AE559ABE7}">
      <dgm:prSet/>
      <dgm:spPr/>
      <dgm:t>
        <a:bodyPr/>
        <a:lstStyle/>
        <a:p>
          <a:endParaRPr lang="en-US"/>
        </a:p>
      </dgm:t>
    </dgm:pt>
    <dgm:pt modelId="{98A710D2-4B67-4490-8A98-37B61651114D}" type="sibTrans" cxnId="{034C3A3A-5371-41B8-A1CF-0F3AE559ABE7}">
      <dgm:prSet/>
      <dgm:spPr/>
      <dgm:t>
        <a:bodyPr/>
        <a:lstStyle/>
        <a:p>
          <a:endParaRPr lang="en-US"/>
        </a:p>
      </dgm:t>
    </dgm:pt>
    <dgm:pt modelId="{74636032-27B6-41FF-9998-2E66307F79A7}" type="pres">
      <dgm:prSet presAssocID="{DE6C2809-0413-4795-B466-7C34F7CC11C7}" presName="root" presStyleCnt="0">
        <dgm:presLayoutVars>
          <dgm:dir/>
          <dgm:resizeHandles val="exact"/>
        </dgm:presLayoutVars>
      </dgm:prSet>
      <dgm:spPr/>
    </dgm:pt>
    <dgm:pt modelId="{90645E78-964A-4CEC-9745-72549A8C5440}" type="pres">
      <dgm:prSet presAssocID="{41813F01-E43E-41CA-B5A8-B0BE7854E4E8}" presName="compNode" presStyleCnt="0"/>
      <dgm:spPr/>
    </dgm:pt>
    <dgm:pt modelId="{496917D8-78F0-4A8D-9D66-92483790350A}" type="pres">
      <dgm:prSet presAssocID="{41813F01-E43E-41CA-B5A8-B0BE7854E4E8}" presName="iconBgRect" presStyleLbl="bgShp" presStyleIdx="0" presStyleCnt="4"/>
      <dgm:spPr/>
    </dgm:pt>
    <dgm:pt modelId="{3C37C977-C035-47A9-9F34-5EA8ECDF660E}" type="pres">
      <dgm:prSet presAssocID="{41813F01-E43E-41CA-B5A8-B0BE7854E4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E424FA-278B-4E7B-B55D-3C304DE58F46}" type="pres">
      <dgm:prSet presAssocID="{41813F01-E43E-41CA-B5A8-B0BE7854E4E8}" presName="spaceRect" presStyleCnt="0"/>
      <dgm:spPr/>
    </dgm:pt>
    <dgm:pt modelId="{BEF5CB36-0CC2-408D-8FD1-88209155ACD6}" type="pres">
      <dgm:prSet presAssocID="{41813F01-E43E-41CA-B5A8-B0BE7854E4E8}" presName="textRect" presStyleLbl="revTx" presStyleIdx="0" presStyleCnt="4">
        <dgm:presLayoutVars>
          <dgm:chMax val="1"/>
          <dgm:chPref val="1"/>
        </dgm:presLayoutVars>
      </dgm:prSet>
      <dgm:spPr/>
    </dgm:pt>
    <dgm:pt modelId="{DCC4FE30-988A-4EED-94D5-29AE747C9165}" type="pres">
      <dgm:prSet presAssocID="{5DE88C8B-4319-457C-92A9-34A656D3EC99}" presName="sibTrans" presStyleCnt="0"/>
      <dgm:spPr/>
    </dgm:pt>
    <dgm:pt modelId="{362AF80D-9C50-4766-A592-20662053B5A5}" type="pres">
      <dgm:prSet presAssocID="{870DE981-08D0-4A7D-9D89-0A9ED0797909}" presName="compNode" presStyleCnt="0"/>
      <dgm:spPr/>
    </dgm:pt>
    <dgm:pt modelId="{2EE037E6-207C-405B-9F42-BF4B1B086E09}" type="pres">
      <dgm:prSet presAssocID="{870DE981-08D0-4A7D-9D89-0A9ED0797909}" presName="iconBgRect" presStyleLbl="bgShp" presStyleIdx="1" presStyleCnt="4"/>
      <dgm:spPr/>
    </dgm:pt>
    <dgm:pt modelId="{80900084-098E-44DD-B03D-09A777E02087}" type="pres">
      <dgm:prSet presAssocID="{870DE981-08D0-4A7D-9D89-0A9ED07979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61E71AD-33D8-44CD-8539-9145CDFB0108}" type="pres">
      <dgm:prSet presAssocID="{870DE981-08D0-4A7D-9D89-0A9ED0797909}" presName="spaceRect" presStyleCnt="0"/>
      <dgm:spPr/>
    </dgm:pt>
    <dgm:pt modelId="{76785641-CF3B-4E09-BA0C-FF04F44A301B}" type="pres">
      <dgm:prSet presAssocID="{870DE981-08D0-4A7D-9D89-0A9ED0797909}" presName="textRect" presStyleLbl="revTx" presStyleIdx="1" presStyleCnt="4">
        <dgm:presLayoutVars>
          <dgm:chMax val="1"/>
          <dgm:chPref val="1"/>
        </dgm:presLayoutVars>
      </dgm:prSet>
      <dgm:spPr/>
    </dgm:pt>
    <dgm:pt modelId="{38D627AC-C983-4AC3-B948-5383F1D264FA}" type="pres">
      <dgm:prSet presAssocID="{8B4D996F-D6C4-4B12-B28C-036F00A11DA2}" presName="sibTrans" presStyleCnt="0"/>
      <dgm:spPr/>
    </dgm:pt>
    <dgm:pt modelId="{477B76B6-397D-4975-985E-707B85A0A52C}" type="pres">
      <dgm:prSet presAssocID="{1E951BC2-C69A-4124-8022-413A2ED8D783}" presName="compNode" presStyleCnt="0"/>
      <dgm:spPr/>
    </dgm:pt>
    <dgm:pt modelId="{27EF0937-534D-4F39-8E8C-58FD123C5C3F}" type="pres">
      <dgm:prSet presAssocID="{1E951BC2-C69A-4124-8022-413A2ED8D783}" presName="iconBgRect" presStyleLbl="bgShp" presStyleIdx="2" presStyleCnt="4"/>
      <dgm:spPr/>
    </dgm:pt>
    <dgm:pt modelId="{7094C3B5-4916-4BBA-A277-E9C00240D0C9}" type="pres">
      <dgm:prSet presAssocID="{1E951BC2-C69A-4124-8022-413A2ED8D7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0ADCF97E-C950-46C9-AB8E-E94272BDAE0F}" type="pres">
      <dgm:prSet presAssocID="{1E951BC2-C69A-4124-8022-413A2ED8D783}" presName="spaceRect" presStyleCnt="0"/>
      <dgm:spPr/>
    </dgm:pt>
    <dgm:pt modelId="{A928A9BB-1B31-476A-99D2-2152C4BF7E67}" type="pres">
      <dgm:prSet presAssocID="{1E951BC2-C69A-4124-8022-413A2ED8D783}" presName="textRect" presStyleLbl="revTx" presStyleIdx="2" presStyleCnt="4">
        <dgm:presLayoutVars>
          <dgm:chMax val="1"/>
          <dgm:chPref val="1"/>
        </dgm:presLayoutVars>
      </dgm:prSet>
      <dgm:spPr/>
    </dgm:pt>
    <dgm:pt modelId="{2DF4B639-F582-4367-B452-381CF50A528C}" type="pres">
      <dgm:prSet presAssocID="{CB72F815-1BA8-4F05-BC94-C7EF368E3FA0}" presName="sibTrans" presStyleCnt="0"/>
      <dgm:spPr/>
    </dgm:pt>
    <dgm:pt modelId="{18CFAB3C-34D4-48B3-B6A6-E59974041257}" type="pres">
      <dgm:prSet presAssocID="{3B01C729-54AA-43E1-8DD2-A147BA11D195}" presName="compNode" presStyleCnt="0"/>
      <dgm:spPr/>
    </dgm:pt>
    <dgm:pt modelId="{ADB8DCB4-0E66-44D5-AC1D-EC13FCDED4C3}" type="pres">
      <dgm:prSet presAssocID="{3B01C729-54AA-43E1-8DD2-A147BA11D195}" presName="iconBgRect" presStyleLbl="bgShp" presStyleIdx="3" presStyleCnt="4"/>
      <dgm:spPr/>
    </dgm:pt>
    <dgm:pt modelId="{7AD35243-F44F-422B-9B42-AB0D2963FE2D}" type="pres">
      <dgm:prSet presAssocID="{3B01C729-54AA-43E1-8DD2-A147BA11D1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16CA400B-74A6-4707-95B5-81D83EF926CB}" type="pres">
      <dgm:prSet presAssocID="{3B01C729-54AA-43E1-8DD2-A147BA11D195}" presName="spaceRect" presStyleCnt="0"/>
      <dgm:spPr/>
    </dgm:pt>
    <dgm:pt modelId="{66BEBCE0-9DE8-442D-9E7F-B3DB1517E803}" type="pres">
      <dgm:prSet presAssocID="{3B01C729-54AA-43E1-8DD2-A147BA11D1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1AE415-C3C2-BE4E-8674-F65ECD647C1E}" type="presOf" srcId="{DE6C2809-0413-4795-B466-7C34F7CC11C7}" destId="{74636032-27B6-41FF-9998-2E66307F79A7}" srcOrd="0" destOrd="0" presId="urn:microsoft.com/office/officeart/2018/5/layout/IconCircleLabelList"/>
    <dgm:cxn modelId="{745C8529-809C-3A4F-B5B4-A8266886A1C0}" type="presOf" srcId="{870DE981-08D0-4A7D-9D89-0A9ED0797909}" destId="{76785641-CF3B-4E09-BA0C-FF04F44A301B}" srcOrd="0" destOrd="0" presId="urn:microsoft.com/office/officeart/2018/5/layout/IconCircleLabelList"/>
    <dgm:cxn modelId="{034C3A3A-5371-41B8-A1CF-0F3AE559ABE7}" srcId="{DE6C2809-0413-4795-B466-7C34F7CC11C7}" destId="{3B01C729-54AA-43E1-8DD2-A147BA11D195}" srcOrd="3" destOrd="0" parTransId="{426CA697-2D6E-4A05-A8E8-200A10424042}" sibTransId="{98A710D2-4B67-4490-8A98-37B61651114D}"/>
    <dgm:cxn modelId="{7D75E15D-BC8C-4552-8710-CE3E14B0F946}" srcId="{DE6C2809-0413-4795-B466-7C34F7CC11C7}" destId="{870DE981-08D0-4A7D-9D89-0A9ED0797909}" srcOrd="1" destOrd="0" parTransId="{701B1DBD-6D45-47BD-ABF9-25B4CD19BE92}" sibTransId="{8B4D996F-D6C4-4B12-B28C-036F00A11DA2}"/>
    <dgm:cxn modelId="{B6EBD365-7A56-984F-8334-DF15B5EF0A0F}" type="presOf" srcId="{3B01C729-54AA-43E1-8DD2-A147BA11D195}" destId="{66BEBCE0-9DE8-442D-9E7F-B3DB1517E803}" srcOrd="0" destOrd="0" presId="urn:microsoft.com/office/officeart/2018/5/layout/IconCircleLabelList"/>
    <dgm:cxn modelId="{922A4267-1252-4678-A8AF-0304D575AEE3}" srcId="{DE6C2809-0413-4795-B466-7C34F7CC11C7}" destId="{41813F01-E43E-41CA-B5A8-B0BE7854E4E8}" srcOrd="0" destOrd="0" parTransId="{46E70579-B68D-4E4F-943F-562D4DF0CCF3}" sibTransId="{5DE88C8B-4319-457C-92A9-34A656D3EC99}"/>
    <dgm:cxn modelId="{8AA2919B-27ED-D741-8D5B-3B21C271A076}" type="presOf" srcId="{41813F01-E43E-41CA-B5A8-B0BE7854E4E8}" destId="{BEF5CB36-0CC2-408D-8FD1-88209155ACD6}" srcOrd="0" destOrd="0" presId="urn:microsoft.com/office/officeart/2018/5/layout/IconCircleLabelList"/>
    <dgm:cxn modelId="{1799D8AC-BC48-4906-BA76-4D64F5970E5E}" srcId="{DE6C2809-0413-4795-B466-7C34F7CC11C7}" destId="{1E951BC2-C69A-4124-8022-413A2ED8D783}" srcOrd="2" destOrd="0" parTransId="{BF2AC159-E02A-47E2-B4D9-D178691352F5}" sibTransId="{CB72F815-1BA8-4F05-BC94-C7EF368E3FA0}"/>
    <dgm:cxn modelId="{7AF28CD5-F434-D54B-B701-2D360FE2D6C8}" type="presOf" srcId="{1E951BC2-C69A-4124-8022-413A2ED8D783}" destId="{A928A9BB-1B31-476A-99D2-2152C4BF7E67}" srcOrd="0" destOrd="0" presId="urn:microsoft.com/office/officeart/2018/5/layout/IconCircleLabelList"/>
    <dgm:cxn modelId="{4D82090E-BC3B-8645-956A-4641AD11551E}" type="presParOf" srcId="{74636032-27B6-41FF-9998-2E66307F79A7}" destId="{90645E78-964A-4CEC-9745-72549A8C5440}" srcOrd="0" destOrd="0" presId="urn:microsoft.com/office/officeart/2018/5/layout/IconCircleLabelList"/>
    <dgm:cxn modelId="{5237DC29-2A4E-C040-AECF-11A63B2A8E15}" type="presParOf" srcId="{90645E78-964A-4CEC-9745-72549A8C5440}" destId="{496917D8-78F0-4A8D-9D66-92483790350A}" srcOrd="0" destOrd="0" presId="urn:microsoft.com/office/officeart/2018/5/layout/IconCircleLabelList"/>
    <dgm:cxn modelId="{B5996347-A347-214A-A72C-C81BC2247DF4}" type="presParOf" srcId="{90645E78-964A-4CEC-9745-72549A8C5440}" destId="{3C37C977-C035-47A9-9F34-5EA8ECDF660E}" srcOrd="1" destOrd="0" presId="urn:microsoft.com/office/officeart/2018/5/layout/IconCircleLabelList"/>
    <dgm:cxn modelId="{F75BD440-0D1B-8B46-8754-5F3D0B5C8E0D}" type="presParOf" srcId="{90645E78-964A-4CEC-9745-72549A8C5440}" destId="{B2E424FA-278B-4E7B-B55D-3C304DE58F46}" srcOrd="2" destOrd="0" presId="urn:microsoft.com/office/officeart/2018/5/layout/IconCircleLabelList"/>
    <dgm:cxn modelId="{B5AD1F9E-F60C-8645-879C-3E475F0F5437}" type="presParOf" srcId="{90645E78-964A-4CEC-9745-72549A8C5440}" destId="{BEF5CB36-0CC2-408D-8FD1-88209155ACD6}" srcOrd="3" destOrd="0" presId="urn:microsoft.com/office/officeart/2018/5/layout/IconCircleLabelList"/>
    <dgm:cxn modelId="{792B2675-30C7-B54D-8687-68A809A3BD84}" type="presParOf" srcId="{74636032-27B6-41FF-9998-2E66307F79A7}" destId="{DCC4FE30-988A-4EED-94D5-29AE747C9165}" srcOrd="1" destOrd="0" presId="urn:microsoft.com/office/officeart/2018/5/layout/IconCircleLabelList"/>
    <dgm:cxn modelId="{81F68C1C-4AB9-4447-8E57-11DF61341E52}" type="presParOf" srcId="{74636032-27B6-41FF-9998-2E66307F79A7}" destId="{362AF80D-9C50-4766-A592-20662053B5A5}" srcOrd="2" destOrd="0" presId="urn:microsoft.com/office/officeart/2018/5/layout/IconCircleLabelList"/>
    <dgm:cxn modelId="{5B8C57D6-424C-FD49-9B37-C1107A876298}" type="presParOf" srcId="{362AF80D-9C50-4766-A592-20662053B5A5}" destId="{2EE037E6-207C-405B-9F42-BF4B1B086E09}" srcOrd="0" destOrd="0" presId="urn:microsoft.com/office/officeart/2018/5/layout/IconCircleLabelList"/>
    <dgm:cxn modelId="{09A51AEE-9E5B-DA4F-9591-65F716DD1774}" type="presParOf" srcId="{362AF80D-9C50-4766-A592-20662053B5A5}" destId="{80900084-098E-44DD-B03D-09A777E02087}" srcOrd="1" destOrd="0" presId="urn:microsoft.com/office/officeart/2018/5/layout/IconCircleLabelList"/>
    <dgm:cxn modelId="{609790C5-AB7E-DA4F-A1A6-3BCEE0220E09}" type="presParOf" srcId="{362AF80D-9C50-4766-A592-20662053B5A5}" destId="{561E71AD-33D8-44CD-8539-9145CDFB0108}" srcOrd="2" destOrd="0" presId="urn:microsoft.com/office/officeart/2018/5/layout/IconCircleLabelList"/>
    <dgm:cxn modelId="{74B8A492-1D75-A44C-BC3B-A192B8AC84FB}" type="presParOf" srcId="{362AF80D-9C50-4766-A592-20662053B5A5}" destId="{76785641-CF3B-4E09-BA0C-FF04F44A301B}" srcOrd="3" destOrd="0" presId="urn:microsoft.com/office/officeart/2018/5/layout/IconCircleLabelList"/>
    <dgm:cxn modelId="{2AD2DDE9-1010-334B-9F47-A1CA482D01D0}" type="presParOf" srcId="{74636032-27B6-41FF-9998-2E66307F79A7}" destId="{38D627AC-C983-4AC3-B948-5383F1D264FA}" srcOrd="3" destOrd="0" presId="urn:microsoft.com/office/officeart/2018/5/layout/IconCircleLabelList"/>
    <dgm:cxn modelId="{41A1A3EF-A295-DE48-83D0-50250C97197D}" type="presParOf" srcId="{74636032-27B6-41FF-9998-2E66307F79A7}" destId="{477B76B6-397D-4975-985E-707B85A0A52C}" srcOrd="4" destOrd="0" presId="urn:microsoft.com/office/officeart/2018/5/layout/IconCircleLabelList"/>
    <dgm:cxn modelId="{A1CF2132-DE15-E648-83EF-BC0E1E33B09B}" type="presParOf" srcId="{477B76B6-397D-4975-985E-707B85A0A52C}" destId="{27EF0937-534D-4F39-8E8C-58FD123C5C3F}" srcOrd="0" destOrd="0" presId="urn:microsoft.com/office/officeart/2018/5/layout/IconCircleLabelList"/>
    <dgm:cxn modelId="{006CDA14-B576-AF4A-8C3E-B97718678327}" type="presParOf" srcId="{477B76B6-397D-4975-985E-707B85A0A52C}" destId="{7094C3B5-4916-4BBA-A277-E9C00240D0C9}" srcOrd="1" destOrd="0" presId="urn:microsoft.com/office/officeart/2018/5/layout/IconCircleLabelList"/>
    <dgm:cxn modelId="{07E61703-29C2-E448-9E7F-0F76EBAC7A97}" type="presParOf" srcId="{477B76B6-397D-4975-985E-707B85A0A52C}" destId="{0ADCF97E-C950-46C9-AB8E-E94272BDAE0F}" srcOrd="2" destOrd="0" presId="urn:microsoft.com/office/officeart/2018/5/layout/IconCircleLabelList"/>
    <dgm:cxn modelId="{3BB48E49-2889-9440-ADE3-FEEA77842117}" type="presParOf" srcId="{477B76B6-397D-4975-985E-707B85A0A52C}" destId="{A928A9BB-1B31-476A-99D2-2152C4BF7E67}" srcOrd="3" destOrd="0" presId="urn:microsoft.com/office/officeart/2018/5/layout/IconCircleLabelList"/>
    <dgm:cxn modelId="{581956AD-D55D-7D41-84C2-403A5B2A9CAE}" type="presParOf" srcId="{74636032-27B6-41FF-9998-2E66307F79A7}" destId="{2DF4B639-F582-4367-B452-381CF50A528C}" srcOrd="5" destOrd="0" presId="urn:microsoft.com/office/officeart/2018/5/layout/IconCircleLabelList"/>
    <dgm:cxn modelId="{BCE61B71-3FB7-CC45-96A7-812F207C4D07}" type="presParOf" srcId="{74636032-27B6-41FF-9998-2E66307F79A7}" destId="{18CFAB3C-34D4-48B3-B6A6-E59974041257}" srcOrd="6" destOrd="0" presId="urn:microsoft.com/office/officeart/2018/5/layout/IconCircleLabelList"/>
    <dgm:cxn modelId="{C98638D1-3605-A049-8283-1732F22125A0}" type="presParOf" srcId="{18CFAB3C-34D4-48B3-B6A6-E59974041257}" destId="{ADB8DCB4-0E66-44D5-AC1D-EC13FCDED4C3}" srcOrd="0" destOrd="0" presId="urn:microsoft.com/office/officeart/2018/5/layout/IconCircleLabelList"/>
    <dgm:cxn modelId="{DB2DD5F4-11C6-FE44-9178-FE99529A395E}" type="presParOf" srcId="{18CFAB3C-34D4-48B3-B6A6-E59974041257}" destId="{7AD35243-F44F-422B-9B42-AB0D2963FE2D}" srcOrd="1" destOrd="0" presId="urn:microsoft.com/office/officeart/2018/5/layout/IconCircleLabelList"/>
    <dgm:cxn modelId="{752B46C4-BCC5-8A46-8688-BE5AF75E354D}" type="presParOf" srcId="{18CFAB3C-34D4-48B3-B6A6-E59974041257}" destId="{16CA400B-74A6-4707-95B5-81D83EF926CB}" srcOrd="2" destOrd="0" presId="urn:microsoft.com/office/officeart/2018/5/layout/IconCircleLabelList"/>
    <dgm:cxn modelId="{E7209AB7-92F1-7540-871E-310DF1AC2432}" type="presParOf" srcId="{18CFAB3C-34D4-48B3-B6A6-E59974041257}" destId="{66BEBCE0-9DE8-442D-9E7F-B3DB1517E8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46B7BE-6386-427B-943F-BB75EC71B9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CD7FD0-4388-49EC-8F83-5D1DED90E99D}">
      <dgm:prSet/>
      <dgm:spPr/>
      <dgm:t>
        <a:bodyPr/>
        <a:lstStyle/>
        <a:p>
          <a:r>
            <a:rPr lang="en-GB" b="0" i="0" dirty="0"/>
            <a:t>CASA is configured by passing in an object which specifies   </a:t>
          </a:r>
          <a:endParaRPr lang="en-US" dirty="0"/>
        </a:p>
      </dgm:t>
    </dgm:pt>
    <dgm:pt modelId="{AC9EDA0C-801F-4579-97CD-F0F0B4EC464F}" type="parTrans" cxnId="{C597E0DB-B8B8-47B5-A753-79B577531940}">
      <dgm:prSet/>
      <dgm:spPr/>
      <dgm:t>
        <a:bodyPr/>
        <a:lstStyle/>
        <a:p>
          <a:endParaRPr lang="en-US"/>
        </a:p>
      </dgm:t>
    </dgm:pt>
    <dgm:pt modelId="{6EE7F4C9-3FC2-460A-A51C-708356BDDB8C}" type="sibTrans" cxnId="{C597E0DB-B8B8-47B5-A753-79B577531940}">
      <dgm:prSet/>
      <dgm:spPr/>
      <dgm:t>
        <a:bodyPr/>
        <a:lstStyle/>
        <a:p>
          <a:endParaRPr lang="en-US"/>
        </a:p>
      </dgm:t>
    </dgm:pt>
    <dgm:pt modelId="{08AEE405-FD04-478F-A5FE-9814E470F9F7}">
      <dgm:prSet/>
      <dgm:spPr/>
      <dgm:t>
        <a:bodyPr/>
        <a:lstStyle/>
        <a:p>
          <a:r>
            <a:rPr lang="en-GB" b="0" i="0" dirty="0"/>
            <a:t>A series of waypoints (an array of Page types)</a:t>
          </a:r>
          <a:endParaRPr lang="en-US" dirty="0"/>
        </a:p>
      </dgm:t>
    </dgm:pt>
    <dgm:pt modelId="{16E3D714-2B09-40CF-A907-E45E233ED799}" type="parTrans" cxnId="{AF2FE57C-7743-447A-9129-C1E9302F48BE}">
      <dgm:prSet/>
      <dgm:spPr/>
      <dgm:t>
        <a:bodyPr/>
        <a:lstStyle/>
        <a:p>
          <a:endParaRPr lang="en-US"/>
        </a:p>
      </dgm:t>
    </dgm:pt>
    <dgm:pt modelId="{3763A6D4-A4D3-45AE-97E6-647EE6BDE20B}" type="sibTrans" cxnId="{AF2FE57C-7743-447A-9129-C1E9302F48BE}">
      <dgm:prSet/>
      <dgm:spPr/>
      <dgm:t>
        <a:bodyPr/>
        <a:lstStyle/>
        <a:p>
          <a:endParaRPr lang="en-US"/>
        </a:p>
      </dgm:t>
    </dgm:pt>
    <dgm:pt modelId="{4E9BED57-ACAB-441F-AB1A-A7F2F7414472}">
      <dgm:prSet/>
      <dgm:spPr/>
      <dgm:t>
        <a:bodyPr/>
        <a:lstStyle/>
        <a:p>
          <a:r>
            <a:rPr lang="en-GB" b="0" i="0" dirty="0"/>
            <a:t>A Plan, which specifies the order in which the Pages must be visited</a:t>
          </a:r>
          <a:endParaRPr lang="en-US" dirty="0"/>
        </a:p>
      </dgm:t>
    </dgm:pt>
    <dgm:pt modelId="{2C3F0ACE-51FF-4533-92AB-3532399C755B}" type="parTrans" cxnId="{6DF53D71-5DE0-44A9-8B7C-ABE825AF24E3}">
      <dgm:prSet/>
      <dgm:spPr/>
      <dgm:t>
        <a:bodyPr/>
        <a:lstStyle/>
        <a:p>
          <a:endParaRPr lang="en-US"/>
        </a:p>
      </dgm:t>
    </dgm:pt>
    <dgm:pt modelId="{B3DF9112-17D7-4483-B5E3-1D462DEFEFE7}" type="sibTrans" cxnId="{6DF53D71-5DE0-44A9-8B7C-ABE825AF24E3}">
      <dgm:prSet/>
      <dgm:spPr/>
      <dgm:t>
        <a:bodyPr/>
        <a:lstStyle/>
        <a:p>
          <a:endParaRPr lang="en-US"/>
        </a:p>
      </dgm:t>
    </dgm:pt>
    <dgm:pt modelId="{BA5BEBA8-06A6-48C0-AB85-CF825E078F65}">
      <dgm:prSet/>
      <dgm:spPr/>
      <dgm:t>
        <a:bodyPr/>
        <a:lstStyle/>
        <a:p>
          <a:r>
            <a:rPr lang="en-GB" b="0" i="0"/>
            <a:t>The session configuration</a:t>
          </a:r>
          <a:endParaRPr lang="en-US"/>
        </a:p>
      </dgm:t>
    </dgm:pt>
    <dgm:pt modelId="{222E8A9B-581B-4D7C-8A50-BFD9468F212D}" type="parTrans" cxnId="{D68E9700-03B8-433C-95D0-E1F455A8926D}">
      <dgm:prSet/>
      <dgm:spPr/>
      <dgm:t>
        <a:bodyPr/>
        <a:lstStyle/>
        <a:p>
          <a:endParaRPr lang="en-US"/>
        </a:p>
      </dgm:t>
    </dgm:pt>
    <dgm:pt modelId="{54476A8B-639E-40E4-B873-A09C8E61B30A}" type="sibTrans" cxnId="{D68E9700-03B8-433C-95D0-E1F455A8926D}">
      <dgm:prSet/>
      <dgm:spPr/>
      <dgm:t>
        <a:bodyPr/>
        <a:lstStyle/>
        <a:p>
          <a:endParaRPr lang="en-US"/>
        </a:p>
      </dgm:t>
    </dgm:pt>
    <dgm:pt modelId="{18A1F7F7-D7DF-40E4-A735-1047699196C5}">
      <dgm:prSet/>
      <dgm:spPr/>
      <dgm:t>
        <a:bodyPr/>
        <a:lstStyle/>
        <a:p>
          <a:r>
            <a:rPr lang="en-GB" b="0" i="0" dirty="0"/>
            <a:t>The location of any views</a:t>
          </a:r>
          <a:endParaRPr lang="en-US" dirty="0"/>
        </a:p>
      </dgm:t>
    </dgm:pt>
    <dgm:pt modelId="{2A3691F8-3C87-418D-B7E1-31E4BEA035B4}" type="parTrans" cxnId="{DBC91333-A992-4260-A10B-E54B5B63C17D}">
      <dgm:prSet/>
      <dgm:spPr/>
      <dgm:t>
        <a:bodyPr/>
        <a:lstStyle/>
        <a:p>
          <a:endParaRPr lang="en-US"/>
        </a:p>
      </dgm:t>
    </dgm:pt>
    <dgm:pt modelId="{474EC160-BCF5-4037-9A32-1057B6FC90DD}" type="sibTrans" cxnId="{DBC91333-A992-4260-A10B-E54B5B63C17D}">
      <dgm:prSet/>
      <dgm:spPr/>
      <dgm:t>
        <a:bodyPr/>
        <a:lstStyle/>
        <a:p>
          <a:endParaRPr lang="en-US"/>
        </a:p>
      </dgm:t>
    </dgm:pt>
    <dgm:pt modelId="{3AD02562-0189-407F-9DCE-0930A6EEE9B7}">
      <dgm:prSet/>
      <dgm:spPr/>
      <dgm:t>
        <a:bodyPr/>
        <a:lstStyle/>
        <a:p>
          <a:r>
            <a:rPr lang="en-GB" b="0" i="0" dirty="0"/>
            <a:t>The location of any il8n files</a:t>
          </a:r>
          <a:endParaRPr lang="en-US" dirty="0"/>
        </a:p>
      </dgm:t>
    </dgm:pt>
    <dgm:pt modelId="{6CEF0322-9015-49B1-9AE5-E1AF9008DE20}" type="parTrans" cxnId="{323F41DD-F831-4340-960E-3D50B31652F8}">
      <dgm:prSet/>
      <dgm:spPr/>
      <dgm:t>
        <a:bodyPr/>
        <a:lstStyle/>
        <a:p>
          <a:endParaRPr lang="en-US"/>
        </a:p>
      </dgm:t>
    </dgm:pt>
    <dgm:pt modelId="{D95AA189-98FC-48A2-A8B5-89338C6C78FB}" type="sibTrans" cxnId="{323F41DD-F831-4340-960E-3D50B31652F8}">
      <dgm:prSet/>
      <dgm:spPr/>
      <dgm:t>
        <a:bodyPr/>
        <a:lstStyle/>
        <a:p>
          <a:endParaRPr lang="en-US"/>
        </a:p>
      </dgm:t>
    </dgm:pt>
    <dgm:pt modelId="{A4EC6240-A2D7-4CEF-BD52-7EDA4531EEFB}">
      <dgm:prSet/>
      <dgm:spPr/>
      <dgm:t>
        <a:bodyPr/>
        <a:lstStyle/>
        <a:p>
          <a:r>
            <a:rPr lang="en-GB" b="0" i="0" dirty="0"/>
            <a:t>Any plugins required</a:t>
          </a:r>
          <a:endParaRPr lang="en-US" dirty="0"/>
        </a:p>
      </dgm:t>
    </dgm:pt>
    <dgm:pt modelId="{F3B780BC-D433-44FB-B434-79BEF907507B}" type="parTrans" cxnId="{FD1C0AAC-F9B8-4A13-896A-BDE70D95ABAB}">
      <dgm:prSet/>
      <dgm:spPr/>
      <dgm:t>
        <a:bodyPr/>
        <a:lstStyle/>
        <a:p>
          <a:endParaRPr lang="en-US"/>
        </a:p>
      </dgm:t>
    </dgm:pt>
    <dgm:pt modelId="{89BBDDFA-C861-4CE3-BBB7-2067923FD31D}" type="sibTrans" cxnId="{FD1C0AAC-F9B8-4A13-896A-BDE70D95ABAB}">
      <dgm:prSet/>
      <dgm:spPr/>
      <dgm:t>
        <a:bodyPr/>
        <a:lstStyle/>
        <a:p>
          <a:endParaRPr lang="en-US"/>
        </a:p>
      </dgm:t>
    </dgm:pt>
    <dgm:pt modelId="{262378AC-00EB-4701-A0D7-A5899BE49F6A}">
      <dgm:prSet/>
      <dgm:spPr/>
      <dgm:t>
        <a:bodyPr/>
        <a:lstStyle/>
        <a:p>
          <a:r>
            <a:rPr lang="en-GB" b="0" i="0" dirty="0"/>
            <a:t>Any hooks required</a:t>
          </a:r>
          <a:endParaRPr lang="en-US" dirty="0"/>
        </a:p>
      </dgm:t>
    </dgm:pt>
    <dgm:pt modelId="{FAB806A1-B3ED-4432-912D-6CACC6997099}" type="parTrans" cxnId="{32E7EEF2-1C9E-4B64-A66B-9EE100E34A78}">
      <dgm:prSet/>
      <dgm:spPr/>
      <dgm:t>
        <a:bodyPr/>
        <a:lstStyle/>
        <a:p>
          <a:endParaRPr lang="en-US"/>
        </a:p>
      </dgm:t>
    </dgm:pt>
    <dgm:pt modelId="{F599F374-11B8-44ED-A71B-DFA6B16773A9}" type="sibTrans" cxnId="{32E7EEF2-1C9E-4B64-A66B-9EE100E34A78}">
      <dgm:prSet/>
      <dgm:spPr/>
      <dgm:t>
        <a:bodyPr/>
        <a:lstStyle/>
        <a:p>
          <a:endParaRPr lang="en-US"/>
        </a:p>
      </dgm:t>
    </dgm:pt>
    <dgm:pt modelId="{1CA68B0F-4D3C-42E4-8A29-A4CB5390301C}">
      <dgm:prSet/>
      <dgm:spPr/>
      <dgm:t>
        <a:bodyPr/>
        <a:lstStyle/>
        <a:p>
          <a:r>
            <a:rPr lang="en-GB" b="0" i="0" dirty="0"/>
            <a:t>The base URL at which the application will be mounted </a:t>
          </a:r>
          <a:r>
            <a:rPr lang="en-GB" dirty="0"/>
            <a:t>	</a:t>
          </a:r>
          <a:br>
            <a:rPr lang="en-GB" dirty="0"/>
          </a:br>
          <a:endParaRPr lang="en-US" dirty="0"/>
        </a:p>
      </dgm:t>
    </dgm:pt>
    <dgm:pt modelId="{E6D8E218-F017-44D9-9AD7-8C8AF5C32B61}" type="parTrans" cxnId="{88498322-CB39-421E-90E5-F887C0197628}">
      <dgm:prSet/>
      <dgm:spPr/>
      <dgm:t>
        <a:bodyPr/>
        <a:lstStyle/>
        <a:p>
          <a:endParaRPr lang="en-US"/>
        </a:p>
      </dgm:t>
    </dgm:pt>
    <dgm:pt modelId="{BC406705-BB10-418A-95DB-0DCA91E27A70}" type="sibTrans" cxnId="{88498322-CB39-421E-90E5-F887C0197628}">
      <dgm:prSet/>
      <dgm:spPr/>
      <dgm:t>
        <a:bodyPr/>
        <a:lstStyle/>
        <a:p>
          <a:endParaRPr lang="en-US"/>
        </a:p>
      </dgm:t>
    </dgm:pt>
    <dgm:pt modelId="{E3E73497-15AC-3F46-BE4A-CD243A5F10A7}" type="pres">
      <dgm:prSet presAssocID="{EA46B7BE-6386-427B-943F-BB75EC71B94C}" presName="vert0" presStyleCnt="0">
        <dgm:presLayoutVars>
          <dgm:dir/>
          <dgm:animOne val="branch"/>
          <dgm:animLvl val="lvl"/>
        </dgm:presLayoutVars>
      </dgm:prSet>
      <dgm:spPr/>
    </dgm:pt>
    <dgm:pt modelId="{ABC78E4B-4957-A540-90EA-00A04D0C5F3F}" type="pres">
      <dgm:prSet presAssocID="{83CD7FD0-4388-49EC-8F83-5D1DED90E99D}" presName="thickLine" presStyleLbl="alignNode1" presStyleIdx="0" presStyleCnt="1"/>
      <dgm:spPr/>
    </dgm:pt>
    <dgm:pt modelId="{8CDB8CCB-EC4E-6A45-BEEF-B512F452876D}" type="pres">
      <dgm:prSet presAssocID="{83CD7FD0-4388-49EC-8F83-5D1DED90E99D}" presName="horz1" presStyleCnt="0"/>
      <dgm:spPr/>
    </dgm:pt>
    <dgm:pt modelId="{35D5FE02-FB10-2847-8243-850E49E5E059}" type="pres">
      <dgm:prSet presAssocID="{83CD7FD0-4388-49EC-8F83-5D1DED90E99D}" presName="tx1" presStyleLbl="revTx" presStyleIdx="0" presStyleCnt="9"/>
      <dgm:spPr/>
    </dgm:pt>
    <dgm:pt modelId="{CB004898-26CB-3149-BAD9-FDCB2C57A355}" type="pres">
      <dgm:prSet presAssocID="{83CD7FD0-4388-49EC-8F83-5D1DED90E99D}" presName="vert1" presStyleCnt="0"/>
      <dgm:spPr/>
    </dgm:pt>
    <dgm:pt modelId="{CF803162-A545-4040-ACE7-B785B057E8FF}" type="pres">
      <dgm:prSet presAssocID="{08AEE405-FD04-478F-A5FE-9814E470F9F7}" presName="vertSpace2a" presStyleCnt="0"/>
      <dgm:spPr/>
    </dgm:pt>
    <dgm:pt modelId="{47D89F9A-0F51-0848-A3B7-A8E2D09CBDE4}" type="pres">
      <dgm:prSet presAssocID="{08AEE405-FD04-478F-A5FE-9814E470F9F7}" presName="horz2" presStyleCnt="0"/>
      <dgm:spPr/>
    </dgm:pt>
    <dgm:pt modelId="{5F1CF90D-92FF-D545-936D-2451F0DF0DB3}" type="pres">
      <dgm:prSet presAssocID="{08AEE405-FD04-478F-A5FE-9814E470F9F7}" presName="horzSpace2" presStyleCnt="0"/>
      <dgm:spPr/>
    </dgm:pt>
    <dgm:pt modelId="{2DD67361-9756-984C-AA6B-79AD98DDDC7A}" type="pres">
      <dgm:prSet presAssocID="{08AEE405-FD04-478F-A5FE-9814E470F9F7}" presName="tx2" presStyleLbl="revTx" presStyleIdx="1" presStyleCnt="9"/>
      <dgm:spPr/>
    </dgm:pt>
    <dgm:pt modelId="{36E63AF5-6780-3C42-AAF6-E130925748C3}" type="pres">
      <dgm:prSet presAssocID="{08AEE405-FD04-478F-A5FE-9814E470F9F7}" presName="vert2" presStyleCnt="0"/>
      <dgm:spPr/>
    </dgm:pt>
    <dgm:pt modelId="{AA1AD8DA-2C83-6940-963B-3A75DE08336D}" type="pres">
      <dgm:prSet presAssocID="{08AEE405-FD04-478F-A5FE-9814E470F9F7}" presName="thinLine2b" presStyleLbl="callout" presStyleIdx="0" presStyleCnt="8"/>
      <dgm:spPr/>
    </dgm:pt>
    <dgm:pt modelId="{CBE7AE98-5BC6-B446-8D90-A85B73756AF0}" type="pres">
      <dgm:prSet presAssocID="{08AEE405-FD04-478F-A5FE-9814E470F9F7}" presName="vertSpace2b" presStyleCnt="0"/>
      <dgm:spPr/>
    </dgm:pt>
    <dgm:pt modelId="{DD6D2C84-5A7D-CC4D-BDF5-BD8B26FE3853}" type="pres">
      <dgm:prSet presAssocID="{4E9BED57-ACAB-441F-AB1A-A7F2F7414472}" presName="horz2" presStyleCnt="0"/>
      <dgm:spPr/>
    </dgm:pt>
    <dgm:pt modelId="{7A85D2B8-BB54-BB47-B422-4276DC8D19EE}" type="pres">
      <dgm:prSet presAssocID="{4E9BED57-ACAB-441F-AB1A-A7F2F7414472}" presName="horzSpace2" presStyleCnt="0"/>
      <dgm:spPr/>
    </dgm:pt>
    <dgm:pt modelId="{9A654DA6-AE59-BA46-B62D-1E214CEC97ED}" type="pres">
      <dgm:prSet presAssocID="{4E9BED57-ACAB-441F-AB1A-A7F2F7414472}" presName="tx2" presStyleLbl="revTx" presStyleIdx="2" presStyleCnt="9"/>
      <dgm:spPr/>
    </dgm:pt>
    <dgm:pt modelId="{8E5BC9FA-1945-CD4F-8F95-421F39C9CABE}" type="pres">
      <dgm:prSet presAssocID="{4E9BED57-ACAB-441F-AB1A-A7F2F7414472}" presName="vert2" presStyleCnt="0"/>
      <dgm:spPr/>
    </dgm:pt>
    <dgm:pt modelId="{B654A4D0-0B0D-6447-AACF-B0079D8FCFD1}" type="pres">
      <dgm:prSet presAssocID="{4E9BED57-ACAB-441F-AB1A-A7F2F7414472}" presName="thinLine2b" presStyleLbl="callout" presStyleIdx="1" presStyleCnt="8"/>
      <dgm:spPr/>
    </dgm:pt>
    <dgm:pt modelId="{0427AD97-D113-D547-9BEB-BD09A91D2FD0}" type="pres">
      <dgm:prSet presAssocID="{4E9BED57-ACAB-441F-AB1A-A7F2F7414472}" presName="vertSpace2b" presStyleCnt="0"/>
      <dgm:spPr/>
    </dgm:pt>
    <dgm:pt modelId="{49E56D08-2B16-BE41-97BA-812A0FDC4C73}" type="pres">
      <dgm:prSet presAssocID="{BA5BEBA8-06A6-48C0-AB85-CF825E078F65}" presName="horz2" presStyleCnt="0"/>
      <dgm:spPr/>
    </dgm:pt>
    <dgm:pt modelId="{C25466E0-88C0-114E-A69D-BBB74CA600D9}" type="pres">
      <dgm:prSet presAssocID="{BA5BEBA8-06A6-48C0-AB85-CF825E078F65}" presName="horzSpace2" presStyleCnt="0"/>
      <dgm:spPr/>
    </dgm:pt>
    <dgm:pt modelId="{EC8BADF1-6905-DD49-83CD-59546CD4EB1A}" type="pres">
      <dgm:prSet presAssocID="{BA5BEBA8-06A6-48C0-AB85-CF825E078F65}" presName="tx2" presStyleLbl="revTx" presStyleIdx="3" presStyleCnt="9"/>
      <dgm:spPr/>
    </dgm:pt>
    <dgm:pt modelId="{79C881EB-DABF-5F47-A26A-C5F7835A1044}" type="pres">
      <dgm:prSet presAssocID="{BA5BEBA8-06A6-48C0-AB85-CF825E078F65}" presName="vert2" presStyleCnt="0"/>
      <dgm:spPr/>
    </dgm:pt>
    <dgm:pt modelId="{DE2BACFF-14B5-2A4A-960D-4D3C719053C0}" type="pres">
      <dgm:prSet presAssocID="{BA5BEBA8-06A6-48C0-AB85-CF825E078F65}" presName="thinLine2b" presStyleLbl="callout" presStyleIdx="2" presStyleCnt="8"/>
      <dgm:spPr/>
    </dgm:pt>
    <dgm:pt modelId="{67CC13DE-3189-2C43-B7E7-ADB3F319326C}" type="pres">
      <dgm:prSet presAssocID="{BA5BEBA8-06A6-48C0-AB85-CF825E078F65}" presName="vertSpace2b" presStyleCnt="0"/>
      <dgm:spPr/>
    </dgm:pt>
    <dgm:pt modelId="{1DE5004E-160D-0447-817E-014CD4FE8959}" type="pres">
      <dgm:prSet presAssocID="{18A1F7F7-D7DF-40E4-A735-1047699196C5}" presName="horz2" presStyleCnt="0"/>
      <dgm:spPr/>
    </dgm:pt>
    <dgm:pt modelId="{EFA6377E-0E17-1445-A885-66156AD39172}" type="pres">
      <dgm:prSet presAssocID="{18A1F7F7-D7DF-40E4-A735-1047699196C5}" presName="horzSpace2" presStyleCnt="0"/>
      <dgm:spPr/>
    </dgm:pt>
    <dgm:pt modelId="{AD13BF55-2E32-A247-939B-B753A8DBA6B1}" type="pres">
      <dgm:prSet presAssocID="{18A1F7F7-D7DF-40E4-A735-1047699196C5}" presName="tx2" presStyleLbl="revTx" presStyleIdx="4" presStyleCnt="9"/>
      <dgm:spPr/>
    </dgm:pt>
    <dgm:pt modelId="{28E76181-29E8-B543-9B65-1209AAD0A9F9}" type="pres">
      <dgm:prSet presAssocID="{18A1F7F7-D7DF-40E4-A735-1047699196C5}" presName="vert2" presStyleCnt="0"/>
      <dgm:spPr/>
    </dgm:pt>
    <dgm:pt modelId="{424A33B4-D3D7-BB46-A4EC-3744F7510A8A}" type="pres">
      <dgm:prSet presAssocID="{18A1F7F7-D7DF-40E4-A735-1047699196C5}" presName="thinLine2b" presStyleLbl="callout" presStyleIdx="3" presStyleCnt="8"/>
      <dgm:spPr/>
    </dgm:pt>
    <dgm:pt modelId="{18F3F368-3493-5D4A-AFA9-2A730E886E7D}" type="pres">
      <dgm:prSet presAssocID="{18A1F7F7-D7DF-40E4-A735-1047699196C5}" presName="vertSpace2b" presStyleCnt="0"/>
      <dgm:spPr/>
    </dgm:pt>
    <dgm:pt modelId="{CF2B2A4D-DCD3-D84A-99CE-3C533B7EF0D8}" type="pres">
      <dgm:prSet presAssocID="{3AD02562-0189-407F-9DCE-0930A6EEE9B7}" presName="horz2" presStyleCnt="0"/>
      <dgm:spPr/>
    </dgm:pt>
    <dgm:pt modelId="{D4A40D22-1DD2-594A-92A6-C0436EEC80E9}" type="pres">
      <dgm:prSet presAssocID="{3AD02562-0189-407F-9DCE-0930A6EEE9B7}" presName="horzSpace2" presStyleCnt="0"/>
      <dgm:spPr/>
    </dgm:pt>
    <dgm:pt modelId="{1D532ECA-F8DA-D843-BD9D-9864B36384AC}" type="pres">
      <dgm:prSet presAssocID="{3AD02562-0189-407F-9DCE-0930A6EEE9B7}" presName="tx2" presStyleLbl="revTx" presStyleIdx="5" presStyleCnt="9"/>
      <dgm:spPr/>
    </dgm:pt>
    <dgm:pt modelId="{92BE6C36-5470-844A-8D5D-D0D86085BCF9}" type="pres">
      <dgm:prSet presAssocID="{3AD02562-0189-407F-9DCE-0930A6EEE9B7}" presName="vert2" presStyleCnt="0"/>
      <dgm:spPr/>
    </dgm:pt>
    <dgm:pt modelId="{AE194256-F52E-6540-BB97-0B6EC8C7D225}" type="pres">
      <dgm:prSet presAssocID="{3AD02562-0189-407F-9DCE-0930A6EEE9B7}" presName="thinLine2b" presStyleLbl="callout" presStyleIdx="4" presStyleCnt="8"/>
      <dgm:spPr/>
    </dgm:pt>
    <dgm:pt modelId="{0B9510A4-6562-7C46-A127-B2007D44BCF8}" type="pres">
      <dgm:prSet presAssocID="{3AD02562-0189-407F-9DCE-0930A6EEE9B7}" presName="vertSpace2b" presStyleCnt="0"/>
      <dgm:spPr/>
    </dgm:pt>
    <dgm:pt modelId="{E3D0736A-C8B1-164B-A0DD-2B593F932863}" type="pres">
      <dgm:prSet presAssocID="{A4EC6240-A2D7-4CEF-BD52-7EDA4531EEFB}" presName="horz2" presStyleCnt="0"/>
      <dgm:spPr/>
    </dgm:pt>
    <dgm:pt modelId="{FEA056EC-ABED-2D41-995A-1A6819648F61}" type="pres">
      <dgm:prSet presAssocID="{A4EC6240-A2D7-4CEF-BD52-7EDA4531EEFB}" presName="horzSpace2" presStyleCnt="0"/>
      <dgm:spPr/>
    </dgm:pt>
    <dgm:pt modelId="{1500ED67-6EB3-9B4C-91AA-6E0584C02BE8}" type="pres">
      <dgm:prSet presAssocID="{A4EC6240-A2D7-4CEF-BD52-7EDA4531EEFB}" presName="tx2" presStyleLbl="revTx" presStyleIdx="6" presStyleCnt="9"/>
      <dgm:spPr/>
    </dgm:pt>
    <dgm:pt modelId="{AE33C160-3778-8A4A-A741-8BA677E990A0}" type="pres">
      <dgm:prSet presAssocID="{A4EC6240-A2D7-4CEF-BD52-7EDA4531EEFB}" presName="vert2" presStyleCnt="0"/>
      <dgm:spPr/>
    </dgm:pt>
    <dgm:pt modelId="{6F3646B4-5F14-0C4C-8408-37F04D3D67E6}" type="pres">
      <dgm:prSet presAssocID="{A4EC6240-A2D7-4CEF-BD52-7EDA4531EEFB}" presName="thinLine2b" presStyleLbl="callout" presStyleIdx="5" presStyleCnt="8"/>
      <dgm:spPr/>
    </dgm:pt>
    <dgm:pt modelId="{379F8B02-1C9A-BA42-9FE8-DF2D62907C55}" type="pres">
      <dgm:prSet presAssocID="{A4EC6240-A2D7-4CEF-BD52-7EDA4531EEFB}" presName="vertSpace2b" presStyleCnt="0"/>
      <dgm:spPr/>
    </dgm:pt>
    <dgm:pt modelId="{AC839AE3-3811-1A43-8022-49A025193712}" type="pres">
      <dgm:prSet presAssocID="{262378AC-00EB-4701-A0D7-A5899BE49F6A}" presName="horz2" presStyleCnt="0"/>
      <dgm:spPr/>
    </dgm:pt>
    <dgm:pt modelId="{7152CC2B-7B8A-E641-9688-34478BB0A231}" type="pres">
      <dgm:prSet presAssocID="{262378AC-00EB-4701-A0D7-A5899BE49F6A}" presName="horzSpace2" presStyleCnt="0"/>
      <dgm:spPr/>
    </dgm:pt>
    <dgm:pt modelId="{4C74FA31-23B7-554E-B4FB-39ED52C93959}" type="pres">
      <dgm:prSet presAssocID="{262378AC-00EB-4701-A0D7-A5899BE49F6A}" presName="tx2" presStyleLbl="revTx" presStyleIdx="7" presStyleCnt="9"/>
      <dgm:spPr/>
    </dgm:pt>
    <dgm:pt modelId="{3B03C45C-088C-AB4C-A180-13135004A030}" type="pres">
      <dgm:prSet presAssocID="{262378AC-00EB-4701-A0D7-A5899BE49F6A}" presName="vert2" presStyleCnt="0"/>
      <dgm:spPr/>
    </dgm:pt>
    <dgm:pt modelId="{02F2F540-F9EC-C249-BA02-0E83ED2997ED}" type="pres">
      <dgm:prSet presAssocID="{262378AC-00EB-4701-A0D7-A5899BE49F6A}" presName="thinLine2b" presStyleLbl="callout" presStyleIdx="6" presStyleCnt="8"/>
      <dgm:spPr/>
    </dgm:pt>
    <dgm:pt modelId="{EB098CDF-07E6-814A-8D47-AB6AF6926573}" type="pres">
      <dgm:prSet presAssocID="{262378AC-00EB-4701-A0D7-A5899BE49F6A}" presName="vertSpace2b" presStyleCnt="0"/>
      <dgm:spPr/>
    </dgm:pt>
    <dgm:pt modelId="{E3BE9AA7-6FED-744C-92A8-61251048783F}" type="pres">
      <dgm:prSet presAssocID="{1CA68B0F-4D3C-42E4-8A29-A4CB5390301C}" presName="horz2" presStyleCnt="0"/>
      <dgm:spPr/>
    </dgm:pt>
    <dgm:pt modelId="{EDE98D3D-FE7D-DB47-BEF5-FE71802E6064}" type="pres">
      <dgm:prSet presAssocID="{1CA68B0F-4D3C-42E4-8A29-A4CB5390301C}" presName="horzSpace2" presStyleCnt="0"/>
      <dgm:spPr/>
    </dgm:pt>
    <dgm:pt modelId="{0AC57415-037F-EC4D-AA72-8EF39A989BF6}" type="pres">
      <dgm:prSet presAssocID="{1CA68B0F-4D3C-42E4-8A29-A4CB5390301C}" presName="tx2" presStyleLbl="revTx" presStyleIdx="8" presStyleCnt="9"/>
      <dgm:spPr/>
    </dgm:pt>
    <dgm:pt modelId="{B4F45941-F37F-2C4F-8B06-DF00A34A7CED}" type="pres">
      <dgm:prSet presAssocID="{1CA68B0F-4D3C-42E4-8A29-A4CB5390301C}" presName="vert2" presStyleCnt="0"/>
      <dgm:spPr/>
    </dgm:pt>
    <dgm:pt modelId="{EAC024E3-69E4-5349-868F-FCDC094774D5}" type="pres">
      <dgm:prSet presAssocID="{1CA68B0F-4D3C-42E4-8A29-A4CB5390301C}" presName="thinLine2b" presStyleLbl="callout" presStyleIdx="7" presStyleCnt="8"/>
      <dgm:spPr/>
    </dgm:pt>
    <dgm:pt modelId="{CB33A769-D7C1-374F-8161-1DDA5E196C8D}" type="pres">
      <dgm:prSet presAssocID="{1CA68B0F-4D3C-42E4-8A29-A4CB5390301C}" presName="vertSpace2b" presStyleCnt="0"/>
      <dgm:spPr/>
    </dgm:pt>
  </dgm:ptLst>
  <dgm:cxnLst>
    <dgm:cxn modelId="{D68E9700-03B8-433C-95D0-E1F455A8926D}" srcId="{83CD7FD0-4388-49EC-8F83-5D1DED90E99D}" destId="{BA5BEBA8-06A6-48C0-AB85-CF825E078F65}" srcOrd="2" destOrd="0" parTransId="{222E8A9B-581B-4D7C-8A50-BFD9468F212D}" sibTransId="{54476A8B-639E-40E4-B873-A09C8E61B30A}"/>
    <dgm:cxn modelId="{1DBA131F-AFED-1646-AA3E-2C4E8B8F46D9}" type="presOf" srcId="{18A1F7F7-D7DF-40E4-A735-1047699196C5}" destId="{AD13BF55-2E32-A247-939B-B753A8DBA6B1}" srcOrd="0" destOrd="0" presId="urn:microsoft.com/office/officeart/2008/layout/LinedList"/>
    <dgm:cxn modelId="{88498322-CB39-421E-90E5-F887C0197628}" srcId="{83CD7FD0-4388-49EC-8F83-5D1DED90E99D}" destId="{1CA68B0F-4D3C-42E4-8A29-A4CB5390301C}" srcOrd="7" destOrd="0" parTransId="{E6D8E218-F017-44D9-9AD7-8C8AF5C32B61}" sibTransId="{BC406705-BB10-418A-95DB-0DCA91E27A70}"/>
    <dgm:cxn modelId="{D37C9F26-8E8D-D44A-A639-25D9A78D5A25}" type="presOf" srcId="{83CD7FD0-4388-49EC-8F83-5D1DED90E99D}" destId="{35D5FE02-FB10-2847-8243-850E49E5E059}" srcOrd="0" destOrd="0" presId="urn:microsoft.com/office/officeart/2008/layout/LinedList"/>
    <dgm:cxn modelId="{E2E3C42F-8DE6-F644-AA83-1F1D195532FB}" type="presOf" srcId="{3AD02562-0189-407F-9DCE-0930A6EEE9B7}" destId="{1D532ECA-F8DA-D843-BD9D-9864B36384AC}" srcOrd="0" destOrd="0" presId="urn:microsoft.com/office/officeart/2008/layout/LinedList"/>
    <dgm:cxn modelId="{DBC91333-A992-4260-A10B-E54B5B63C17D}" srcId="{83CD7FD0-4388-49EC-8F83-5D1DED90E99D}" destId="{18A1F7F7-D7DF-40E4-A735-1047699196C5}" srcOrd="3" destOrd="0" parTransId="{2A3691F8-3C87-418D-B7E1-31E4BEA035B4}" sibTransId="{474EC160-BCF5-4037-9A32-1057B6FC90DD}"/>
    <dgm:cxn modelId="{75B57436-FB9C-0A4E-99A6-A8BB6E200F14}" type="presOf" srcId="{A4EC6240-A2D7-4CEF-BD52-7EDA4531EEFB}" destId="{1500ED67-6EB3-9B4C-91AA-6E0584C02BE8}" srcOrd="0" destOrd="0" presId="urn:microsoft.com/office/officeart/2008/layout/LinedList"/>
    <dgm:cxn modelId="{7074BE53-AF6D-034D-AF05-D2E3658281D3}" type="presOf" srcId="{262378AC-00EB-4701-A0D7-A5899BE49F6A}" destId="{4C74FA31-23B7-554E-B4FB-39ED52C93959}" srcOrd="0" destOrd="0" presId="urn:microsoft.com/office/officeart/2008/layout/LinedList"/>
    <dgm:cxn modelId="{87906063-C459-3742-B657-710BC17EB4A1}" type="presOf" srcId="{4E9BED57-ACAB-441F-AB1A-A7F2F7414472}" destId="{9A654DA6-AE59-BA46-B62D-1E214CEC97ED}" srcOrd="0" destOrd="0" presId="urn:microsoft.com/office/officeart/2008/layout/LinedList"/>
    <dgm:cxn modelId="{A496FB6C-845F-504A-BE68-1A0AFBB8C57F}" type="presOf" srcId="{1CA68B0F-4D3C-42E4-8A29-A4CB5390301C}" destId="{0AC57415-037F-EC4D-AA72-8EF39A989BF6}" srcOrd="0" destOrd="0" presId="urn:microsoft.com/office/officeart/2008/layout/LinedList"/>
    <dgm:cxn modelId="{6DF53D71-5DE0-44A9-8B7C-ABE825AF24E3}" srcId="{83CD7FD0-4388-49EC-8F83-5D1DED90E99D}" destId="{4E9BED57-ACAB-441F-AB1A-A7F2F7414472}" srcOrd="1" destOrd="0" parTransId="{2C3F0ACE-51FF-4533-92AB-3532399C755B}" sibTransId="{B3DF9112-17D7-4483-B5E3-1D462DEFEFE7}"/>
    <dgm:cxn modelId="{87A91378-0574-D140-ABEA-1D978A63409C}" type="presOf" srcId="{BA5BEBA8-06A6-48C0-AB85-CF825E078F65}" destId="{EC8BADF1-6905-DD49-83CD-59546CD4EB1A}" srcOrd="0" destOrd="0" presId="urn:microsoft.com/office/officeart/2008/layout/LinedList"/>
    <dgm:cxn modelId="{AF2FE57C-7743-447A-9129-C1E9302F48BE}" srcId="{83CD7FD0-4388-49EC-8F83-5D1DED90E99D}" destId="{08AEE405-FD04-478F-A5FE-9814E470F9F7}" srcOrd="0" destOrd="0" parTransId="{16E3D714-2B09-40CF-A907-E45E233ED799}" sibTransId="{3763A6D4-A4D3-45AE-97E6-647EE6BDE20B}"/>
    <dgm:cxn modelId="{5A56D49A-768F-8F4B-A1E7-F8E838A18CC4}" type="presOf" srcId="{EA46B7BE-6386-427B-943F-BB75EC71B94C}" destId="{E3E73497-15AC-3F46-BE4A-CD243A5F10A7}" srcOrd="0" destOrd="0" presId="urn:microsoft.com/office/officeart/2008/layout/LinedList"/>
    <dgm:cxn modelId="{FD1C0AAC-F9B8-4A13-896A-BDE70D95ABAB}" srcId="{83CD7FD0-4388-49EC-8F83-5D1DED90E99D}" destId="{A4EC6240-A2D7-4CEF-BD52-7EDA4531EEFB}" srcOrd="5" destOrd="0" parTransId="{F3B780BC-D433-44FB-B434-79BEF907507B}" sibTransId="{89BBDDFA-C861-4CE3-BBB7-2067923FD31D}"/>
    <dgm:cxn modelId="{1A57CDB8-3A88-024C-9EBC-38C70059EE0B}" type="presOf" srcId="{08AEE405-FD04-478F-A5FE-9814E470F9F7}" destId="{2DD67361-9756-984C-AA6B-79AD98DDDC7A}" srcOrd="0" destOrd="0" presId="urn:microsoft.com/office/officeart/2008/layout/LinedList"/>
    <dgm:cxn modelId="{C597E0DB-B8B8-47B5-A753-79B577531940}" srcId="{EA46B7BE-6386-427B-943F-BB75EC71B94C}" destId="{83CD7FD0-4388-49EC-8F83-5D1DED90E99D}" srcOrd="0" destOrd="0" parTransId="{AC9EDA0C-801F-4579-97CD-F0F0B4EC464F}" sibTransId="{6EE7F4C9-3FC2-460A-A51C-708356BDDB8C}"/>
    <dgm:cxn modelId="{323F41DD-F831-4340-960E-3D50B31652F8}" srcId="{83CD7FD0-4388-49EC-8F83-5D1DED90E99D}" destId="{3AD02562-0189-407F-9DCE-0930A6EEE9B7}" srcOrd="4" destOrd="0" parTransId="{6CEF0322-9015-49B1-9AE5-E1AF9008DE20}" sibTransId="{D95AA189-98FC-48A2-A8B5-89338C6C78FB}"/>
    <dgm:cxn modelId="{32E7EEF2-1C9E-4B64-A66B-9EE100E34A78}" srcId="{83CD7FD0-4388-49EC-8F83-5D1DED90E99D}" destId="{262378AC-00EB-4701-A0D7-A5899BE49F6A}" srcOrd="6" destOrd="0" parTransId="{FAB806A1-B3ED-4432-912D-6CACC6997099}" sibTransId="{F599F374-11B8-44ED-A71B-DFA6B16773A9}"/>
    <dgm:cxn modelId="{B32987BC-6F6B-2C4F-BF74-2E1504678A09}" type="presParOf" srcId="{E3E73497-15AC-3F46-BE4A-CD243A5F10A7}" destId="{ABC78E4B-4957-A540-90EA-00A04D0C5F3F}" srcOrd="0" destOrd="0" presId="urn:microsoft.com/office/officeart/2008/layout/LinedList"/>
    <dgm:cxn modelId="{EB1135E1-41DA-DA4E-8F39-CFF124940EAC}" type="presParOf" srcId="{E3E73497-15AC-3F46-BE4A-CD243A5F10A7}" destId="{8CDB8CCB-EC4E-6A45-BEEF-B512F452876D}" srcOrd="1" destOrd="0" presId="urn:microsoft.com/office/officeart/2008/layout/LinedList"/>
    <dgm:cxn modelId="{8F8E730B-9869-DD41-AF0F-8043D68E2A2F}" type="presParOf" srcId="{8CDB8CCB-EC4E-6A45-BEEF-B512F452876D}" destId="{35D5FE02-FB10-2847-8243-850E49E5E059}" srcOrd="0" destOrd="0" presId="urn:microsoft.com/office/officeart/2008/layout/LinedList"/>
    <dgm:cxn modelId="{F87EB146-3A49-8649-B1F2-91C25F3CCA44}" type="presParOf" srcId="{8CDB8CCB-EC4E-6A45-BEEF-B512F452876D}" destId="{CB004898-26CB-3149-BAD9-FDCB2C57A355}" srcOrd="1" destOrd="0" presId="urn:microsoft.com/office/officeart/2008/layout/LinedList"/>
    <dgm:cxn modelId="{B8EB5C38-8404-8C40-A2DC-72A9D147F84E}" type="presParOf" srcId="{CB004898-26CB-3149-BAD9-FDCB2C57A355}" destId="{CF803162-A545-4040-ACE7-B785B057E8FF}" srcOrd="0" destOrd="0" presId="urn:microsoft.com/office/officeart/2008/layout/LinedList"/>
    <dgm:cxn modelId="{29BB7045-0080-5148-9502-651F33DC93B2}" type="presParOf" srcId="{CB004898-26CB-3149-BAD9-FDCB2C57A355}" destId="{47D89F9A-0F51-0848-A3B7-A8E2D09CBDE4}" srcOrd="1" destOrd="0" presId="urn:microsoft.com/office/officeart/2008/layout/LinedList"/>
    <dgm:cxn modelId="{09F37708-5420-294F-B8D7-AB3226FB510C}" type="presParOf" srcId="{47D89F9A-0F51-0848-A3B7-A8E2D09CBDE4}" destId="{5F1CF90D-92FF-D545-936D-2451F0DF0DB3}" srcOrd="0" destOrd="0" presId="urn:microsoft.com/office/officeart/2008/layout/LinedList"/>
    <dgm:cxn modelId="{8FC8D505-9A14-9E4D-97A5-B570930EFB15}" type="presParOf" srcId="{47D89F9A-0F51-0848-A3B7-A8E2D09CBDE4}" destId="{2DD67361-9756-984C-AA6B-79AD98DDDC7A}" srcOrd="1" destOrd="0" presId="urn:microsoft.com/office/officeart/2008/layout/LinedList"/>
    <dgm:cxn modelId="{C5B25F2E-258E-304E-B4E9-A7D877BA660B}" type="presParOf" srcId="{47D89F9A-0F51-0848-A3B7-A8E2D09CBDE4}" destId="{36E63AF5-6780-3C42-AAF6-E130925748C3}" srcOrd="2" destOrd="0" presId="urn:microsoft.com/office/officeart/2008/layout/LinedList"/>
    <dgm:cxn modelId="{E7441CB9-6357-4847-A658-CB7C9514CD52}" type="presParOf" srcId="{CB004898-26CB-3149-BAD9-FDCB2C57A355}" destId="{AA1AD8DA-2C83-6940-963B-3A75DE08336D}" srcOrd="2" destOrd="0" presId="urn:microsoft.com/office/officeart/2008/layout/LinedList"/>
    <dgm:cxn modelId="{0A97C17B-DEA4-E948-950A-E0B57DAFDD62}" type="presParOf" srcId="{CB004898-26CB-3149-BAD9-FDCB2C57A355}" destId="{CBE7AE98-5BC6-B446-8D90-A85B73756AF0}" srcOrd="3" destOrd="0" presId="urn:microsoft.com/office/officeart/2008/layout/LinedList"/>
    <dgm:cxn modelId="{3CC6D14C-A896-3D4F-BA71-45E46854CFA2}" type="presParOf" srcId="{CB004898-26CB-3149-BAD9-FDCB2C57A355}" destId="{DD6D2C84-5A7D-CC4D-BDF5-BD8B26FE3853}" srcOrd="4" destOrd="0" presId="urn:microsoft.com/office/officeart/2008/layout/LinedList"/>
    <dgm:cxn modelId="{B4D7A385-57EC-4946-89A0-7F7BA20A2C1E}" type="presParOf" srcId="{DD6D2C84-5A7D-CC4D-BDF5-BD8B26FE3853}" destId="{7A85D2B8-BB54-BB47-B422-4276DC8D19EE}" srcOrd="0" destOrd="0" presId="urn:microsoft.com/office/officeart/2008/layout/LinedList"/>
    <dgm:cxn modelId="{682C95CC-622B-A748-BDB4-CD193CBC9EE8}" type="presParOf" srcId="{DD6D2C84-5A7D-CC4D-BDF5-BD8B26FE3853}" destId="{9A654DA6-AE59-BA46-B62D-1E214CEC97ED}" srcOrd="1" destOrd="0" presId="urn:microsoft.com/office/officeart/2008/layout/LinedList"/>
    <dgm:cxn modelId="{5992A0EE-4849-244D-BBE1-3C3973214D47}" type="presParOf" srcId="{DD6D2C84-5A7D-CC4D-BDF5-BD8B26FE3853}" destId="{8E5BC9FA-1945-CD4F-8F95-421F39C9CABE}" srcOrd="2" destOrd="0" presId="urn:microsoft.com/office/officeart/2008/layout/LinedList"/>
    <dgm:cxn modelId="{C282F81B-897C-C146-BB40-8BD029A75FFC}" type="presParOf" srcId="{CB004898-26CB-3149-BAD9-FDCB2C57A355}" destId="{B654A4D0-0B0D-6447-AACF-B0079D8FCFD1}" srcOrd="5" destOrd="0" presId="urn:microsoft.com/office/officeart/2008/layout/LinedList"/>
    <dgm:cxn modelId="{07E15BFD-01C3-A447-B398-F3C380E91CB3}" type="presParOf" srcId="{CB004898-26CB-3149-BAD9-FDCB2C57A355}" destId="{0427AD97-D113-D547-9BEB-BD09A91D2FD0}" srcOrd="6" destOrd="0" presId="urn:microsoft.com/office/officeart/2008/layout/LinedList"/>
    <dgm:cxn modelId="{A8D94312-6CC9-8A4E-811C-F05A86E4B727}" type="presParOf" srcId="{CB004898-26CB-3149-BAD9-FDCB2C57A355}" destId="{49E56D08-2B16-BE41-97BA-812A0FDC4C73}" srcOrd="7" destOrd="0" presId="urn:microsoft.com/office/officeart/2008/layout/LinedList"/>
    <dgm:cxn modelId="{3ECC991F-E735-224B-81BF-AB45F626729E}" type="presParOf" srcId="{49E56D08-2B16-BE41-97BA-812A0FDC4C73}" destId="{C25466E0-88C0-114E-A69D-BBB74CA600D9}" srcOrd="0" destOrd="0" presId="urn:microsoft.com/office/officeart/2008/layout/LinedList"/>
    <dgm:cxn modelId="{7ED92E2D-0DBD-884B-9D81-D9544E82A3BE}" type="presParOf" srcId="{49E56D08-2B16-BE41-97BA-812A0FDC4C73}" destId="{EC8BADF1-6905-DD49-83CD-59546CD4EB1A}" srcOrd="1" destOrd="0" presId="urn:microsoft.com/office/officeart/2008/layout/LinedList"/>
    <dgm:cxn modelId="{DD51F5F0-38B0-0B48-8F8F-B166AB002FCF}" type="presParOf" srcId="{49E56D08-2B16-BE41-97BA-812A0FDC4C73}" destId="{79C881EB-DABF-5F47-A26A-C5F7835A1044}" srcOrd="2" destOrd="0" presId="urn:microsoft.com/office/officeart/2008/layout/LinedList"/>
    <dgm:cxn modelId="{ECB53135-0325-364A-B1D6-25CF5D1127D1}" type="presParOf" srcId="{CB004898-26CB-3149-BAD9-FDCB2C57A355}" destId="{DE2BACFF-14B5-2A4A-960D-4D3C719053C0}" srcOrd="8" destOrd="0" presId="urn:microsoft.com/office/officeart/2008/layout/LinedList"/>
    <dgm:cxn modelId="{E76DDC2B-5DD3-4141-A0A4-D92979C910D6}" type="presParOf" srcId="{CB004898-26CB-3149-BAD9-FDCB2C57A355}" destId="{67CC13DE-3189-2C43-B7E7-ADB3F319326C}" srcOrd="9" destOrd="0" presId="urn:microsoft.com/office/officeart/2008/layout/LinedList"/>
    <dgm:cxn modelId="{7770F1E5-6949-3849-9591-27EAB7F8FA41}" type="presParOf" srcId="{CB004898-26CB-3149-BAD9-FDCB2C57A355}" destId="{1DE5004E-160D-0447-817E-014CD4FE8959}" srcOrd="10" destOrd="0" presId="urn:microsoft.com/office/officeart/2008/layout/LinedList"/>
    <dgm:cxn modelId="{4EC929AB-582F-9B4E-A9D1-0E7A95EEDACB}" type="presParOf" srcId="{1DE5004E-160D-0447-817E-014CD4FE8959}" destId="{EFA6377E-0E17-1445-A885-66156AD39172}" srcOrd="0" destOrd="0" presId="urn:microsoft.com/office/officeart/2008/layout/LinedList"/>
    <dgm:cxn modelId="{37D867EF-9534-DD48-9FB5-8DE98D26AF2A}" type="presParOf" srcId="{1DE5004E-160D-0447-817E-014CD4FE8959}" destId="{AD13BF55-2E32-A247-939B-B753A8DBA6B1}" srcOrd="1" destOrd="0" presId="urn:microsoft.com/office/officeart/2008/layout/LinedList"/>
    <dgm:cxn modelId="{0C4C6252-C3E1-DE44-88CE-7865F8A0219C}" type="presParOf" srcId="{1DE5004E-160D-0447-817E-014CD4FE8959}" destId="{28E76181-29E8-B543-9B65-1209AAD0A9F9}" srcOrd="2" destOrd="0" presId="urn:microsoft.com/office/officeart/2008/layout/LinedList"/>
    <dgm:cxn modelId="{2C333AF8-8B31-D84D-9FC4-3EE8B4A1A050}" type="presParOf" srcId="{CB004898-26CB-3149-BAD9-FDCB2C57A355}" destId="{424A33B4-D3D7-BB46-A4EC-3744F7510A8A}" srcOrd="11" destOrd="0" presId="urn:microsoft.com/office/officeart/2008/layout/LinedList"/>
    <dgm:cxn modelId="{FE20697F-15C9-4746-B23C-0D5B876112A2}" type="presParOf" srcId="{CB004898-26CB-3149-BAD9-FDCB2C57A355}" destId="{18F3F368-3493-5D4A-AFA9-2A730E886E7D}" srcOrd="12" destOrd="0" presId="urn:microsoft.com/office/officeart/2008/layout/LinedList"/>
    <dgm:cxn modelId="{4908FB0E-B513-4246-90E5-01108AEDAEBF}" type="presParOf" srcId="{CB004898-26CB-3149-BAD9-FDCB2C57A355}" destId="{CF2B2A4D-DCD3-D84A-99CE-3C533B7EF0D8}" srcOrd="13" destOrd="0" presId="urn:microsoft.com/office/officeart/2008/layout/LinedList"/>
    <dgm:cxn modelId="{F63E1317-B36A-7F48-A958-C02B42DC6EF6}" type="presParOf" srcId="{CF2B2A4D-DCD3-D84A-99CE-3C533B7EF0D8}" destId="{D4A40D22-1DD2-594A-92A6-C0436EEC80E9}" srcOrd="0" destOrd="0" presId="urn:microsoft.com/office/officeart/2008/layout/LinedList"/>
    <dgm:cxn modelId="{7DF9D143-FD75-9442-863E-1500E514EBCB}" type="presParOf" srcId="{CF2B2A4D-DCD3-D84A-99CE-3C533B7EF0D8}" destId="{1D532ECA-F8DA-D843-BD9D-9864B36384AC}" srcOrd="1" destOrd="0" presId="urn:microsoft.com/office/officeart/2008/layout/LinedList"/>
    <dgm:cxn modelId="{C126227D-299F-354C-B887-1B69F03CCB84}" type="presParOf" srcId="{CF2B2A4D-DCD3-D84A-99CE-3C533B7EF0D8}" destId="{92BE6C36-5470-844A-8D5D-D0D86085BCF9}" srcOrd="2" destOrd="0" presId="urn:microsoft.com/office/officeart/2008/layout/LinedList"/>
    <dgm:cxn modelId="{768BE7FE-F57D-8E41-922C-5B69992522EA}" type="presParOf" srcId="{CB004898-26CB-3149-BAD9-FDCB2C57A355}" destId="{AE194256-F52E-6540-BB97-0B6EC8C7D225}" srcOrd="14" destOrd="0" presId="urn:microsoft.com/office/officeart/2008/layout/LinedList"/>
    <dgm:cxn modelId="{73218DC0-F7A6-D04D-8288-7E084323F945}" type="presParOf" srcId="{CB004898-26CB-3149-BAD9-FDCB2C57A355}" destId="{0B9510A4-6562-7C46-A127-B2007D44BCF8}" srcOrd="15" destOrd="0" presId="urn:microsoft.com/office/officeart/2008/layout/LinedList"/>
    <dgm:cxn modelId="{854DAF94-FED7-4C45-82F5-FDF02E5C4A83}" type="presParOf" srcId="{CB004898-26CB-3149-BAD9-FDCB2C57A355}" destId="{E3D0736A-C8B1-164B-A0DD-2B593F932863}" srcOrd="16" destOrd="0" presId="urn:microsoft.com/office/officeart/2008/layout/LinedList"/>
    <dgm:cxn modelId="{AE5A4B03-41D6-254D-85F0-C9112E4FA43E}" type="presParOf" srcId="{E3D0736A-C8B1-164B-A0DD-2B593F932863}" destId="{FEA056EC-ABED-2D41-995A-1A6819648F61}" srcOrd="0" destOrd="0" presId="urn:microsoft.com/office/officeart/2008/layout/LinedList"/>
    <dgm:cxn modelId="{8D5919D1-4AC2-364F-B32D-7EDEE7AB8010}" type="presParOf" srcId="{E3D0736A-C8B1-164B-A0DD-2B593F932863}" destId="{1500ED67-6EB3-9B4C-91AA-6E0584C02BE8}" srcOrd="1" destOrd="0" presId="urn:microsoft.com/office/officeart/2008/layout/LinedList"/>
    <dgm:cxn modelId="{D7992669-C686-2143-8D11-FFB160BB2DEA}" type="presParOf" srcId="{E3D0736A-C8B1-164B-A0DD-2B593F932863}" destId="{AE33C160-3778-8A4A-A741-8BA677E990A0}" srcOrd="2" destOrd="0" presId="urn:microsoft.com/office/officeart/2008/layout/LinedList"/>
    <dgm:cxn modelId="{F42BF8B9-6CA2-2B41-BEDB-00A6EB689763}" type="presParOf" srcId="{CB004898-26CB-3149-BAD9-FDCB2C57A355}" destId="{6F3646B4-5F14-0C4C-8408-37F04D3D67E6}" srcOrd="17" destOrd="0" presId="urn:microsoft.com/office/officeart/2008/layout/LinedList"/>
    <dgm:cxn modelId="{40015008-6CEA-D746-98FE-993E2ABE53ED}" type="presParOf" srcId="{CB004898-26CB-3149-BAD9-FDCB2C57A355}" destId="{379F8B02-1C9A-BA42-9FE8-DF2D62907C55}" srcOrd="18" destOrd="0" presId="urn:microsoft.com/office/officeart/2008/layout/LinedList"/>
    <dgm:cxn modelId="{8CF1E3E9-F775-5941-BE32-5D73EEF87D02}" type="presParOf" srcId="{CB004898-26CB-3149-BAD9-FDCB2C57A355}" destId="{AC839AE3-3811-1A43-8022-49A025193712}" srcOrd="19" destOrd="0" presId="urn:microsoft.com/office/officeart/2008/layout/LinedList"/>
    <dgm:cxn modelId="{FADFF799-3DE3-6840-AFF2-39CAFC02CEE0}" type="presParOf" srcId="{AC839AE3-3811-1A43-8022-49A025193712}" destId="{7152CC2B-7B8A-E641-9688-34478BB0A231}" srcOrd="0" destOrd="0" presId="urn:microsoft.com/office/officeart/2008/layout/LinedList"/>
    <dgm:cxn modelId="{DD9C5B19-A0FA-444C-A051-1E88BDC66818}" type="presParOf" srcId="{AC839AE3-3811-1A43-8022-49A025193712}" destId="{4C74FA31-23B7-554E-B4FB-39ED52C93959}" srcOrd="1" destOrd="0" presId="urn:microsoft.com/office/officeart/2008/layout/LinedList"/>
    <dgm:cxn modelId="{C00F0EEC-F1FE-1E4E-80E7-2E95D31ED9DF}" type="presParOf" srcId="{AC839AE3-3811-1A43-8022-49A025193712}" destId="{3B03C45C-088C-AB4C-A180-13135004A030}" srcOrd="2" destOrd="0" presId="urn:microsoft.com/office/officeart/2008/layout/LinedList"/>
    <dgm:cxn modelId="{7A1FECD9-95DB-EC43-909A-B088D2E522D9}" type="presParOf" srcId="{CB004898-26CB-3149-BAD9-FDCB2C57A355}" destId="{02F2F540-F9EC-C249-BA02-0E83ED2997ED}" srcOrd="20" destOrd="0" presId="urn:microsoft.com/office/officeart/2008/layout/LinedList"/>
    <dgm:cxn modelId="{61A9D380-7497-5A48-9A96-AC4492BA6893}" type="presParOf" srcId="{CB004898-26CB-3149-BAD9-FDCB2C57A355}" destId="{EB098CDF-07E6-814A-8D47-AB6AF6926573}" srcOrd="21" destOrd="0" presId="urn:microsoft.com/office/officeart/2008/layout/LinedList"/>
    <dgm:cxn modelId="{89C8CBC0-D9AF-AB46-9075-5002974BFFE3}" type="presParOf" srcId="{CB004898-26CB-3149-BAD9-FDCB2C57A355}" destId="{E3BE9AA7-6FED-744C-92A8-61251048783F}" srcOrd="22" destOrd="0" presId="urn:microsoft.com/office/officeart/2008/layout/LinedList"/>
    <dgm:cxn modelId="{917F6DD8-FBCF-F94F-9B0D-AB4123677C31}" type="presParOf" srcId="{E3BE9AA7-6FED-744C-92A8-61251048783F}" destId="{EDE98D3D-FE7D-DB47-BEF5-FE71802E6064}" srcOrd="0" destOrd="0" presId="urn:microsoft.com/office/officeart/2008/layout/LinedList"/>
    <dgm:cxn modelId="{48A130FD-7144-6F40-8D7E-B2DDBBED6FE5}" type="presParOf" srcId="{E3BE9AA7-6FED-744C-92A8-61251048783F}" destId="{0AC57415-037F-EC4D-AA72-8EF39A989BF6}" srcOrd="1" destOrd="0" presId="urn:microsoft.com/office/officeart/2008/layout/LinedList"/>
    <dgm:cxn modelId="{602C4EB7-6F40-BB4B-83EE-B30C7582C8D7}" type="presParOf" srcId="{E3BE9AA7-6FED-744C-92A8-61251048783F}" destId="{B4F45941-F37F-2C4F-8B06-DF00A34A7CED}" srcOrd="2" destOrd="0" presId="urn:microsoft.com/office/officeart/2008/layout/LinedList"/>
    <dgm:cxn modelId="{16C08B25-08D2-6543-A7C4-4AFB8459E3E0}" type="presParOf" srcId="{CB004898-26CB-3149-BAD9-FDCB2C57A355}" destId="{EAC024E3-69E4-5349-868F-FCDC094774D5}" srcOrd="23" destOrd="0" presId="urn:microsoft.com/office/officeart/2008/layout/LinedList"/>
    <dgm:cxn modelId="{74D6848C-5194-4543-8D65-34124D7304CF}" type="presParOf" srcId="{CB004898-26CB-3149-BAD9-FDCB2C57A355}" destId="{CB33A769-D7C1-374F-8161-1DDA5E196C8D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70789-F109-B34F-A8D9-A482C785A4B1}">
      <dsp:nvSpPr>
        <dsp:cNvPr id="0" name=""/>
        <dsp:cNvSpPr/>
      </dsp:nvSpPr>
      <dsp:spPr>
        <a:xfrm>
          <a:off x="3127001" y="832407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0322" y="874773"/>
        <a:ext cx="33539" cy="6707"/>
      </dsp:txXfrm>
    </dsp:sp>
    <dsp:sp modelId="{0BFC5CC0-F459-5848-9C25-2FFC91EABE02}">
      <dsp:nvSpPr>
        <dsp:cNvPr id="0" name=""/>
        <dsp:cNvSpPr/>
      </dsp:nvSpPr>
      <dsp:spPr>
        <a:xfrm>
          <a:off x="212365" y="3196"/>
          <a:ext cx="2916435" cy="1749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is CASA framework</a:t>
          </a:r>
        </a:p>
      </dsp:txBody>
      <dsp:txXfrm>
        <a:off x="212365" y="3196"/>
        <a:ext cx="2916435" cy="1749861"/>
      </dsp:txXfrm>
    </dsp:sp>
    <dsp:sp modelId="{2E39FF90-7D5A-AA41-8B80-18191287BEAA}">
      <dsp:nvSpPr>
        <dsp:cNvPr id="0" name=""/>
        <dsp:cNvSpPr/>
      </dsp:nvSpPr>
      <dsp:spPr>
        <a:xfrm>
          <a:off x="6714217" y="832407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368749"/>
              <a:satOff val="4187"/>
              <a:lumOff val="379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7538" y="874773"/>
        <a:ext cx="33539" cy="6707"/>
      </dsp:txXfrm>
    </dsp:sp>
    <dsp:sp modelId="{D16F0C33-B67E-474E-99CF-38E23A293572}">
      <dsp:nvSpPr>
        <dsp:cNvPr id="0" name=""/>
        <dsp:cNvSpPr/>
      </dsp:nvSpPr>
      <dsp:spPr>
        <a:xfrm>
          <a:off x="3799582" y="3196"/>
          <a:ext cx="2916435" cy="1749861"/>
        </a:xfrm>
        <a:prstGeom prst="rect">
          <a:avLst/>
        </a:prstGeom>
        <a:solidFill>
          <a:schemeClr val="accent5">
            <a:hueOff val="276562"/>
            <a:satOff val="3140"/>
            <a:lumOff val="2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CASA framework 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Configuration of CASA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it works – Pages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it works - the plan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session data maintained</a:t>
          </a:r>
        </a:p>
      </dsp:txBody>
      <dsp:txXfrm>
        <a:off x="3799582" y="3196"/>
        <a:ext cx="2916435" cy="1749861"/>
      </dsp:txXfrm>
    </dsp:sp>
    <dsp:sp modelId="{6EF19AE5-3C1F-A147-9186-A468BD4E5B9D}">
      <dsp:nvSpPr>
        <dsp:cNvPr id="0" name=""/>
        <dsp:cNvSpPr/>
      </dsp:nvSpPr>
      <dsp:spPr>
        <a:xfrm>
          <a:off x="1670583" y="1751258"/>
          <a:ext cx="7174432" cy="640180"/>
        </a:xfrm>
        <a:custGeom>
          <a:avLst/>
          <a:gdLst/>
          <a:ahLst/>
          <a:cxnLst/>
          <a:rect l="0" t="0" r="0" b="0"/>
          <a:pathLst>
            <a:path>
              <a:moveTo>
                <a:pt x="7174432" y="0"/>
              </a:moveTo>
              <a:lnTo>
                <a:pt x="7174432" y="337190"/>
              </a:lnTo>
              <a:lnTo>
                <a:pt x="0" y="337190"/>
              </a:lnTo>
              <a:lnTo>
                <a:pt x="0" y="640180"/>
              </a:lnTo>
            </a:path>
          </a:pathLst>
        </a:custGeom>
        <a:noFill/>
        <a:ln w="6350" cap="flat" cmpd="sng" algn="ctr">
          <a:solidFill>
            <a:schemeClr val="accent5">
              <a:hueOff val="737499"/>
              <a:satOff val="8374"/>
              <a:lumOff val="75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7656" y="2067994"/>
        <a:ext cx="360286" cy="6707"/>
      </dsp:txXfrm>
    </dsp:sp>
    <dsp:sp modelId="{3D5D1AE7-8651-1B4F-8097-37F725906B0E}">
      <dsp:nvSpPr>
        <dsp:cNvPr id="0" name=""/>
        <dsp:cNvSpPr/>
      </dsp:nvSpPr>
      <dsp:spPr>
        <a:xfrm>
          <a:off x="7386798" y="3196"/>
          <a:ext cx="2916435" cy="1749861"/>
        </a:xfrm>
        <a:prstGeom prst="rect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UI is designed internally</a:t>
          </a:r>
        </a:p>
      </dsp:txBody>
      <dsp:txXfrm>
        <a:off x="7386798" y="3196"/>
        <a:ext cx="2916435" cy="1749861"/>
      </dsp:txXfrm>
    </dsp:sp>
    <dsp:sp modelId="{1BCA9D7F-3FBB-C345-9CCD-C24CBA856F52}">
      <dsp:nvSpPr>
        <dsp:cNvPr id="0" name=""/>
        <dsp:cNvSpPr/>
      </dsp:nvSpPr>
      <dsp:spPr>
        <a:xfrm>
          <a:off x="3127001" y="3253049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0322" y="3295415"/>
        <a:ext cx="33539" cy="6707"/>
      </dsp:txXfrm>
    </dsp:sp>
    <dsp:sp modelId="{23596AB0-58DC-B041-8640-9C65661C21D6}">
      <dsp:nvSpPr>
        <dsp:cNvPr id="0" name=""/>
        <dsp:cNvSpPr/>
      </dsp:nvSpPr>
      <dsp:spPr>
        <a:xfrm>
          <a:off x="212365" y="2423838"/>
          <a:ext cx="2916435" cy="1749861"/>
        </a:xfrm>
        <a:prstGeom prst="rect">
          <a:avLst/>
        </a:prstGeom>
        <a:solidFill>
          <a:schemeClr val="accent5">
            <a:hueOff val="829686"/>
            <a:satOff val="9421"/>
            <a:lumOff val="85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UI interact with Backend service</a:t>
          </a:r>
        </a:p>
      </dsp:txBody>
      <dsp:txXfrm>
        <a:off x="212365" y="2423838"/>
        <a:ext cx="2916435" cy="1749861"/>
      </dsp:txXfrm>
    </dsp:sp>
    <dsp:sp modelId="{03C65EF3-82AA-3346-8DF5-1975BC725BDE}">
      <dsp:nvSpPr>
        <dsp:cNvPr id="0" name=""/>
        <dsp:cNvSpPr/>
      </dsp:nvSpPr>
      <dsp:spPr>
        <a:xfrm>
          <a:off x="3799582" y="2423838"/>
          <a:ext cx="2916435" cy="1749861"/>
        </a:xfrm>
        <a:prstGeom prst="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One end to end flow </a:t>
          </a:r>
        </a:p>
      </dsp:txBody>
      <dsp:txXfrm>
        <a:off x="3799582" y="2423838"/>
        <a:ext cx="2916435" cy="174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917D8-78F0-4A8D-9D66-92483790350A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7C977-C035-47A9-9F34-5EA8ECDF660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5CB36-0CC2-408D-8FD1-88209155ACD6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Configuration of CASA </a:t>
          </a:r>
        </a:p>
      </dsp:txBody>
      <dsp:txXfrm>
        <a:off x="569079" y="2644614"/>
        <a:ext cx="2072362" cy="720000"/>
      </dsp:txXfrm>
    </dsp:sp>
    <dsp:sp modelId="{2EE037E6-207C-405B-9F42-BF4B1B086E09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00084-098E-44DD-B03D-09A777E0208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85641-CF3B-4E09-BA0C-FF04F44A301B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Explain each component</a:t>
          </a:r>
        </a:p>
      </dsp:txBody>
      <dsp:txXfrm>
        <a:off x="3004105" y="2644614"/>
        <a:ext cx="2072362" cy="720000"/>
      </dsp:txXfrm>
    </dsp:sp>
    <dsp:sp modelId="{27EF0937-534D-4F39-8E8C-58FD123C5C3F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4C3B5-4916-4BBA-A277-E9C00240D0C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A9BB-1B31-476A-99D2-2152C4BF7E6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How it works – Pages</a:t>
          </a:r>
        </a:p>
      </dsp:txBody>
      <dsp:txXfrm>
        <a:off x="5439131" y="2644614"/>
        <a:ext cx="2072362" cy="720000"/>
      </dsp:txXfrm>
    </dsp:sp>
    <dsp:sp modelId="{ADB8DCB4-0E66-44D5-AC1D-EC13FCDED4C3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35243-F44F-422B-9B42-AB0D2963FE2D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EBCE0-9DE8-442D-9E7F-B3DB1517E803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How it works - the plan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78E4B-4957-A540-90EA-00A04D0C5F3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5FE02-FB10-2847-8243-850E49E5E059}">
      <dsp:nvSpPr>
        <dsp:cNvPr id="0" name=""/>
        <dsp:cNvSpPr/>
      </dsp:nvSpPr>
      <dsp:spPr>
        <a:xfrm>
          <a:off x="0" y="0"/>
          <a:ext cx="138010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 dirty="0"/>
            <a:t>CASA is configured by passing in an object which specifies   </a:t>
          </a:r>
          <a:endParaRPr lang="en-US" sz="2100" kern="1200" dirty="0"/>
        </a:p>
      </dsp:txBody>
      <dsp:txXfrm>
        <a:off x="0" y="0"/>
        <a:ext cx="1380102" cy="5536141"/>
      </dsp:txXfrm>
    </dsp:sp>
    <dsp:sp modelId="{2DD67361-9756-984C-AA6B-79AD98DDDC7A}">
      <dsp:nvSpPr>
        <dsp:cNvPr id="0" name=""/>
        <dsp:cNvSpPr/>
      </dsp:nvSpPr>
      <dsp:spPr>
        <a:xfrm>
          <a:off x="1483610" y="32742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 series of waypoints (an array of Page types)</a:t>
          </a:r>
          <a:endParaRPr lang="en-US" sz="1600" kern="1200" dirty="0"/>
        </a:p>
      </dsp:txBody>
      <dsp:txXfrm>
        <a:off x="1483610" y="32742"/>
        <a:ext cx="5416901" cy="654848"/>
      </dsp:txXfrm>
    </dsp:sp>
    <dsp:sp modelId="{AA1AD8DA-2C83-6940-963B-3A75DE08336D}">
      <dsp:nvSpPr>
        <dsp:cNvPr id="0" name=""/>
        <dsp:cNvSpPr/>
      </dsp:nvSpPr>
      <dsp:spPr>
        <a:xfrm>
          <a:off x="1380102" y="687591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54DA6-AE59-BA46-B62D-1E214CEC97ED}">
      <dsp:nvSpPr>
        <dsp:cNvPr id="0" name=""/>
        <dsp:cNvSpPr/>
      </dsp:nvSpPr>
      <dsp:spPr>
        <a:xfrm>
          <a:off x="1483610" y="720333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 Plan, which specifies the order in which the Pages must be visited</a:t>
          </a:r>
          <a:endParaRPr lang="en-US" sz="1600" kern="1200" dirty="0"/>
        </a:p>
      </dsp:txBody>
      <dsp:txXfrm>
        <a:off x="1483610" y="720333"/>
        <a:ext cx="5416901" cy="654848"/>
      </dsp:txXfrm>
    </dsp:sp>
    <dsp:sp modelId="{B654A4D0-0B0D-6447-AACF-B0079D8FCFD1}">
      <dsp:nvSpPr>
        <dsp:cNvPr id="0" name=""/>
        <dsp:cNvSpPr/>
      </dsp:nvSpPr>
      <dsp:spPr>
        <a:xfrm>
          <a:off x="1380102" y="1375182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BADF1-6905-DD49-83CD-59546CD4EB1A}">
      <dsp:nvSpPr>
        <dsp:cNvPr id="0" name=""/>
        <dsp:cNvSpPr/>
      </dsp:nvSpPr>
      <dsp:spPr>
        <a:xfrm>
          <a:off x="1483610" y="1407924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The session configuration</a:t>
          </a:r>
          <a:endParaRPr lang="en-US" sz="1600" kern="1200"/>
        </a:p>
      </dsp:txBody>
      <dsp:txXfrm>
        <a:off x="1483610" y="1407924"/>
        <a:ext cx="5416901" cy="654848"/>
      </dsp:txXfrm>
    </dsp:sp>
    <dsp:sp modelId="{DE2BACFF-14B5-2A4A-960D-4D3C719053C0}">
      <dsp:nvSpPr>
        <dsp:cNvPr id="0" name=""/>
        <dsp:cNvSpPr/>
      </dsp:nvSpPr>
      <dsp:spPr>
        <a:xfrm>
          <a:off x="1380102" y="2062773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3BF55-2E32-A247-939B-B753A8DBA6B1}">
      <dsp:nvSpPr>
        <dsp:cNvPr id="0" name=""/>
        <dsp:cNvSpPr/>
      </dsp:nvSpPr>
      <dsp:spPr>
        <a:xfrm>
          <a:off x="1483610" y="2095515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location of any views</a:t>
          </a:r>
          <a:endParaRPr lang="en-US" sz="1600" kern="1200" dirty="0"/>
        </a:p>
      </dsp:txBody>
      <dsp:txXfrm>
        <a:off x="1483610" y="2095515"/>
        <a:ext cx="5416901" cy="654848"/>
      </dsp:txXfrm>
    </dsp:sp>
    <dsp:sp modelId="{424A33B4-D3D7-BB46-A4EC-3744F7510A8A}">
      <dsp:nvSpPr>
        <dsp:cNvPr id="0" name=""/>
        <dsp:cNvSpPr/>
      </dsp:nvSpPr>
      <dsp:spPr>
        <a:xfrm>
          <a:off x="1380102" y="2750364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32ECA-F8DA-D843-BD9D-9864B36384AC}">
      <dsp:nvSpPr>
        <dsp:cNvPr id="0" name=""/>
        <dsp:cNvSpPr/>
      </dsp:nvSpPr>
      <dsp:spPr>
        <a:xfrm>
          <a:off x="1483610" y="2783107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location of any il8n files</a:t>
          </a:r>
          <a:endParaRPr lang="en-US" sz="1600" kern="1200" dirty="0"/>
        </a:p>
      </dsp:txBody>
      <dsp:txXfrm>
        <a:off x="1483610" y="2783107"/>
        <a:ext cx="5416901" cy="654848"/>
      </dsp:txXfrm>
    </dsp:sp>
    <dsp:sp modelId="{AE194256-F52E-6540-BB97-0B6EC8C7D225}">
      <dsp:nvSpPr>
        <dsp:cNvPr id="0" name=""/>
        <dsp:cNvSpPr/>
      </dsp:nvSpPr>
      <dsp:spPr>
        <a:xfrm>
          <a:off x="1380102" y="3437955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ED67-6EB3-9B4C-91AA-6E0584C02BE8}">
      <dsp:nvSpPr>
        <dsp:cNvPr id="0" name=""/>
        <dsp:cNvSpPr/>
      </dsp:nvSpPr>
      <dsp:spPr>
        <a:xfrm>
          <a:off x="1483610" y="3470698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Any plugins required</a:t>
          </a:r>
          <a:endParaRPr lang="en-US" sz="1600" kern="1200" dirty="0"/>
        </a:p>
      </dsp:txBody>
      <dsp:txXfrm>
        <a:off x="1483610" y="3470698"/>
        <a:ext cx="5416901" cy="654848"/>
      </dsp:txXfrm>
    </dsp:sp>
    <dsp:sp modelId="{6F3646B4-5F14-0C4C-8408-37F04D3D67E6}">
      <dsp:nvSpPr>
        <dsp:cNvPr id="0" name=""/>
        <dsp:cNvSpPr/>
      </dsp:nvSpPr>
      <dsp:spPr>
        <a:xfrm>
          <a:off x="1380102" y="4125546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FA31-23B7-554E-B4FB-39ED52C93959}">
      <dsp:nvSpPr>
        <dsp:cNvPr id="0" name=""/>
        <dsp:cNvSpPr/>
      </dsp:nvSpPr>
      <dsp:spPr>
        <a:xfrm>
          <a:off x="1483610" y="4158289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Any hooks required</a:t>
          </a:r>
          <a:endParaRPr lang="en-US" sz="1600" kern="1200" dirty="0"/>
        </a:p>
      </dsp:txBody>
      <dsp:txXfrm>
        <a:off x="1483610" y="4158289"/>
        <a:ext cx="5416901" cy="654848"/>
      </dsp:txXfrm>
    </dsp:sp>
    <dsp:sp modelId="{02F2F540-F9EC-C249-BA02-0E83ED2997ED}">
      <dsp:nvSpPr>
        <dsp:cNvPr id="0" name=""/>
        <dsp:cNvSpPr/>
      </dsp:nvSpPr>
      <dsp:spPr>
        <a:xfrm>
          <a:off x="1380102" y="4813138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57415-037F-EC4D-AA72-8EF39A989BF6}">
      <dsp:nvSpPr>
        <dsp:cNvPr id="0" name=""/>
        <dsp:cNvSpPr/>
      </dsp:nvSpPr>
      <dsp:spPr>
        <a:xfrm>
          <a:off x="1483610" y="4845880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base URL at which the application will be mounted </a:t>
          </a:r>
          <a:r>
            <a:rPr lang="en-GB" sz="1600" kern="1200" dirty="0"/>
            <a:t>	</a:t>
          </a:r>
          <a:br>
            <a:rPr lang="en-GB" sz="1600" kern="1200" dirty="0"/>
          </a:br>
          <a:endParaRPr lang="en-US" sz="1600" kern="1200" dirty="0"/>
        </a:p>
      </dsp:txBody>
      <dsp:txXfrm>
        <a:off x="1483610" y="4845880"/>
        <a:ext cx="5416901" cy="654848"/>
      </dsp:txXfrm>
    </dsp:sp>
    <dsp:sp modelId="{EAC024E3-69E4-5349-868F-FCDC094774D5}">
      <dsp:nvSpPr>
        <dsp:cNvPr id="0" name=""/>
        <dsp:cNvSpPr/>
      </dsp:nvSpPr>
      <dsp:spPr>
        <a:xfrm>
          <a:off x="1380102" y="5500729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1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1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3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5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8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6BC6-C5D9-A340-9098-06BEC028BBD7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api.getthedata.com/postcode/RG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DC6CE-FD02-4F41-34F8-700C25E9642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extBox 3">
            <a:extLst>
              <a:ext uri="{FF2B5EF4-FFF2-40B4-BE49-F238E27FC236}">
                <a16:creationId xmlns:a16="http://schemas.microsoft.com/office/drawing/2014/main" id="{B9E31F95-5754-9FF8-53B3-15C851A5C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3975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66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BAD08-E4EC-86C2-9885-0BC1D653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How session data maintained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9986BA-B5B5-19A4-A98B-F4A9B381A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CASA enforces and facilitates session storage by mandating the inclusion of a session storage mechanism as part of the configuration.</a:t>
            </a:r>
          </a:p>
          <a:p>
            <a:pPr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During the journey, CASA maintains a journeyContext object in the session, which contains: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The validation state of each page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The values submitted by the user on each page (an array of objects keyed by the waypoint </a:t>
            </a:r>
            <a:br>
              <a:rPr lang="en-GB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name)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1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F7ED2-23FC-DEAB-5CD6-85098071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 flow 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BECBEB67-0961-0A55-B875-DFFA256D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E6EE0-266C-E56D-16DE-7EA56B3C5E2D}"/>
              </a:ext>
            </a:extLst>
          </p:cNvPr>
          <p:cNvSpPr txBox="1"/>
          <p:nvPr/>
        </p:nvSpPr>
        <p:spPr>
          <a:xfrm>
            <a:off x="109330" y="461664"/>
            <a:ext cx="183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entered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6ED05-A976-1A68-CC1F-126B39618B22}"/>
              </a:ext>
            </a:extLst>
          </p:cNvPr>
          <p:cNvSpPr txBox="1"/>
          <p:nvPr/>
        </p:nvSpPr>
        <p:spPr>
          <a:xfrm>
            <a:off x="109331" y="830996"/>
            <a:ext cx="27928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http://localhost:3003/employer-eligibility/employee-workplace-health-assessment-discount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255976-41C2-0C49-7B3E-6737E3D3C44A}"/>
              </a:ext>
            </a:extLst>
          </p:cNvPr>
          <p:cNvSpPr/>
          <p:nvPr/>
        </p:nvSpPr>
        <p:spPr>
          <a:xfrm>
            <a:off x="4065104" y="322516"/>
            <a:ext cx="2399323" cy="5933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E0A36-3A19-C22B-0446-E90AC9176457}"/>
              </a:ext>
            </a:extLst>
          </p:cNvPr>
          <p:cNvSpPr txBox="1"/>
          <p:nvPr/>
        </p:nvSpPr>
        <p:spPr>
          <a:xfrm>
            <a:off x="4084981" y="0"/>
            <a:ext cx="292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 Application Server</a:t>
            </a:r>
          </a:p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A70F2A-1C8A-1C67-3752-20B782AEFD52}"/>
              </a:ext>
            </a:extLst>
          </p:cNvPr>
          <p:cNvSpPr/>
          <p:nvPr/>
        </p:nvSpPr>
        <p:spPr>
          <a:xfrm>
            <a:off x="4139647" y="1104050"/>
            <a:ext cx="2211457" cy="134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</a:t>
            </a:r>
            <a:r>
              <a:rPr lang="en-US" sz="1400" dirty="0"/>
              <a:t>Decide routing</a:t>
            </a:r>
          </a:p>
          <a:p>
            <a:r>
              <a:rPr lang="en-US" sz="1400" dirty="0"/>
              <a:t>- Execute middleware</a:t>
            </a:r>
          </a:p>
          <a:p>
            <a:r>
              <a:rPr lang="en-US" sz="1400" dirty="0"/>
              <a:t>- Error handling</a:t>
            </a:r>
          </a:p>
          <a:p>
            <a:r>
              <a:rPr lang="en-US" sz="1400" dirty="0"/>
              <a:t>- view rendering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AADF4-AD79-10C8-AB96-45D24B8A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" y="1330107"/>
            <a:ext cx="2402429" cy="1287426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8A5BDC1-9CA0-8F77-65D6-2086CBEF523F}"/>
              </a:ext>
            </a:extLst>
          </p:cNvPr>
          <p:cNvSpPr/>
          <p:nvPr/>
        </p:nvSpPr>
        <p:spPr>
          <a:xfrm>
            <a:off x="2600890" y="640570"/>
            <a:ext cx="1461111" cy="49911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E895742-BBB7-5AAA-5EEC-587F7B0043E7}"/>
              </a:ext>
            </a:extLst>
          </p:cNvPr>
          <p:cNvSpPr/>
          <p:nvPr/>
        </p:nvSpPr>
        <p:spPr>
          <a:xfrm rot="10800000">
            <a:off x="2511758" y="1846943"/>
            <a:ext cx="1550242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F2091-3503-1346-07CB-7503438E5A8E}"/>
              </a:ext>
            </a:extLst>
          </p:cNvPr>
          <p:cNvSpPr txBox="1"/>
          <p:nvPr/>
        </p:nvSpPr>
        <p:spPr>
          <a:xfrm>
            <a:off x="2702004" y="1966148"/>
            <a:ext cx="127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HTML code returned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DFCE20-DD2D-3447-0748-7FF729C6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" y="3480869"/>
            <a:ext cx="2498192" cy="9321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EBD77B3-848E-CAD7-E740-47534448C70D}"/>
              </a:ext>
            </a:extLst>
          </p:cNvPr>
          <p:cNvSpPr/>
          <p:nvPr/>
        </p:nvSpPr>
        <p:spPr>
          <a:xfrm>
            <a:off x="2600890" y="3504596"/>
            <a:ext cx="1461111" cy="49911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http://localhost:3003/search-provider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129425A-870B-F871-2375-4BA16D0CEC86}"/>
              </a:ext>
            </a:extLst>
          </p:cNvPr>
          <p:cNvSpPr/>
          <p:nvPr/>
        </p:nvSpPr>
        <p:spPr>
          <a:xfrm>
            <a:off x="4139647" y="3504220"/>
            <a:ext cx="2211457" cy="134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- </a:t>
            </a:r>
            <a:r>
              <a:rPr lang="en-US" sz="1400"/>
              <a:t>Decide routing</a:t>
            </a:r>
          </a:p>
          <a:p>
            <a:r>
              <a:rPr lang="en-US" sz="1400"/>
              <a:t>- Execute middleware</a:t>
            </a:r>
          </a:p>
          <a:p>
            <a:r>
              <a:rPr lang="en-US" sz="1400"/>
              <a:t>- Error handling</a:t>
            </a:r>
          </a:p>
          <a:p>
            <a:r>
              <a:rPr lang="en-US" sz="1400"/>
              <a:t>- view rendering etc.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E48040-AD2C-D768-9159-6F946E300EA2}"/>
              </a:ext>
            </a:extLst>
          </p:cNvPr>
          <p:cNvSpPr/>
          <p:nvPr/>
        </p:nvSpPr>
        <p:spPr>
          <a:xfrm>
            <a:off x="7387601" y="332743"/>
            <a:ext cx="2399323" cy="5933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02561-A17F-4079-76EE-FD6BF5A841A7}"/>
              </a:ext>
            </a:extLst>
          </p:cNvPr>
          <p:cNvSpPr txBox="1"/>
          <p:nvPr/>
        </p:nvSpPr>
        <p:spPr>
          <a:xfrm>
            <a:off x="7387601" y="0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Spring boot Service</a:t>
            </a:r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EFA8ECD-F3F0-AA98-61B4-D7CCE7BCA8FC}"/>
              </a:ext>
            </a:extLst>
          </p:cNvPr>
          <p:cNvSpPr/>
          <p:nvPr/>
        </p:nvSpPr>
        <p:spPr>
          <a:xfrm>
            <a:off x="6480021" y="3504596"/>
            <a:ext cx="907580" cy="541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865EFB-DC5E-E5DC-C746-8944AE45C131}"/>
              </a:ext>
            </a:extLst>
          </p:cNvPr>
          <p:cNvSpPr/>
          <p:nvPr/>
        </p:nvSpPr>
        <p:spPr>
          <a:xfrm>
            <a:off x="7504026" y="3429000"/>
            <a:ext cx="2196565" cy="462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/validate-</a:t>
            </a:r>
            <a:r>
              <a:rPr lang="en-US" sz="1200" dirty="0" err="1"/>
              <a:t>postCode</a:t>
            </a:r>
            <a:endParaRPr lang="en-US" sz="12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25FBA6-D708-1729-C855-DFA10AC0DC69}"/>
              </a:ext>
            </a:extLst>
          </p:cNvPr>
          <p:cNvSpPr/>
          <p:nvPr/>
        </p:nvSpPr>
        <p:spPr>
          <a:xfrm>
            <a:off x="7504026" y="4144617"/>
            <a:ext cx="2087084" cy="6062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/providers/</a:t>
            </a:r>
            <a:r>
              <a:rPr lang="en-GB" sz="1200" dirty="0" err="1"/>
              <a:t>clinics-by-proximity?postcode</a:t>
            </a:r>
            <a:r>
              <a:rPr lang="en-GB" sz="1200" dirty="0"/>
              <a:t>=RG1 3JQ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F9B0B-C6F0-4ACF-4F66-45D9D0C70C50}"/>
              </a:ext>
            </a:extLst>
          </p:cNvPr>
          <p:cNvSpPr txBox="1"/>
          <p:nvPr/>
        </p:nvSpPr>
        <p:spPr>
          <a:xfrm>
            <a:off x="10241558" y="3299573"/>
            <a:ext cx="8415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Calling external 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42624E-A7EB-2691-3DA0-3CCD06FEDFDA}"/>
              </a:ext>
            </a:extLst>
          </p:cNvPr>
          <p:cNvSpPr txBox="1"/>
          <p:nvPr/>
        </p:nvSpPr>
        <p:spPr>
          <a:xfrm rot="16200000">
            <a:off x="9119073" y="3181623"/>
            <a:ext cx="21052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effectLst/>
                <a:hlinkClick r:id="rId4"/>
              </a:rPr>
              <a:t>http://api.getthedata.com/postcode/RG1</a:t>
            </a:r>
            <a:r>
              <a:rPr lang="en-GB" sz="800" dirty="0">
                <a:effectLst/>
              </a:rPr>
              <a:t>3JQ</a:t>
            </a:r>
          </a:p>
        </p:txBody>
      </p:sp>
      <p:pic>
        <p:nvPicPr>
          <p:cNvPr id="1026" name="Picture 2" descr="Web page World Wide Web Website Internet Logo, world wide web, text, globe  png | PNGEgg">
            <a:extLst>
              <a:ext uri="{FF2B5EF4-FFF2-40B4-BE49-F238E27FC236}">
                <a16:creationId xmlns:a16="http://schemas.microsoft.com/office/drawing/2014/main" id="{9310B4DD-C42A-C60A-4118-D66DE6E58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055" y="3145377"/>
            <a:ext cx="1042976" cy="67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goDB Icon">
            <a:extLst>
              <a:ext uri="{FF2B5EF4-FFF2-40B4-BE49-F238E27FC236}">
                <a16:creationId xmlns:a16="http://schemas.microsoft.com/office/drawing/2014/main" id="{E22B33E2-2760-77F1-D798-26F33F35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88" y="4736844"/>
            <a:ext cx="973495" cy="13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B2C088A-191C-CA7B-B964-B69C2CC3E8AD}"/>
              </a:ext>
            </a:extLst>
          </p:cNvPr>
          <p:cNvCxnSpPr>
            <a:cxnSpLocks/>
          </p:cNvCxnSpPr>
          <p:nvPr/>
        </p:nvCxnSpPr>
        <p:spPr>
          <a:xfrm>
            <a:off x="9584166" y="4462782"/>
            <a:ext cx="1456367" cy="92653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ight Arrow 43">
            <a:extLst>
              <a:ext uri="{FF2B5EF4-FFF2-40B4-BE49-F238E27FC236}">
                <a16:creationId xmlns:a16="http://schemas.microsoft.com/office/drawing/2014/main" id="{86649E9E-44EC-512C-0DA6-817C80BE75F9}"/>
              </a:ext>
            </a:extLst>
          </p:cNvPr>
          <p:cNvSpPr/>
          <p:nvPr/>
        </p:nvSpPr>
        <p:spPr>
          <a:xfrm rot="10800000">
            <a:off x="6460421" y="4322855"/>
            <a:ext cx="923174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A47C013-B6CE-EA9B-D778-38DC51B09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92" y="4565171"/>
            <a:ext cx="1573344" cy="155688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8135D3EC-459C-9E29-F410-FAF93F5F15B6}"/>
              </a:ext>
            </a:extLst>
          </p:cNvPr>
          <p:cNvSpPr/>
          <p:nvPr/>
        </p:nvSpPr>
        <p:spPr>
          <a:xfrm rot="10800000">
            <a:off x="2607522" y="4565171"/>
            <a:ext cx="145447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A1BC89-F580-A958-BD46-45348D0CFFE7}"/>
              </a:ext>
            </a:extLst>
          </p:cNvPr>
          <p:cNvSpPr txBox="1"/>
          <p:nvPr/>
        </p:nvSpPr>
        <p:spPr>
          <a:xfrm>
            <a:off x="3091070" y="5526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CC2C4E-C4CB-894C-EC53-BCE8E1C835FE}"/>
              </a:ext>
            </a:extLst>
          </p:cNvPr>
          <p:cNvSpPr txBox="1"/>
          <p:nvPr/>
        </p:nvSpPr>
        <p:spPr>
          <a:xfrm>
            <a:off x="2752354" y="4696490"/>
            <a:ext cx="127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HTML code returned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541568-3E50-58EB-8E6C-B3E4AFD53F6A}"/>
              </a:ext>
            </a:extLst>
          </p:cNvPr>
          <p:cNvSpPr txBox="1"/>
          <p:nvPr/>
        </p:nvSpPr>
        <p:spPr>
          <a:xfrm>
            <a:off x="6404812" y="3675982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212121"/>
                </a:solidFill>
                <a:effectLst/>
                <a:latin typeface="Inter"/>
              </a:rPr>
              <a:t>http://localhost:9501</a:t>
            </a:r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92A9-3082-7D28-6847-3B4D6B655408}"/>
              </a:ext>
            </a:extLst>
          </p:cNvPr>
          <p:cNvSpPr txBox="1"/>
          <p:nvPr/>
        </p:nvSpPr>
        <p:spPr>
          <a:xfrm>
            <a:off x="6562536" y="4447033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JSON Response</a:t>
            </a:r>
          </a:p>
        </p:txBody>
      </p:sp>
      <p:cxnSp>
        <p:nvCxnSpPr>
          <p:cNvPr id="1068" name="Elbow Connector 1067">
            <a:extLst>
              <a:ext uri="{FF2B5EF4-FFF2-40B4-BE49-F238E27FC236}">
                <a16:creationId xmlns:a16="http://schemas.microsoft.com/office/drawing/2014/main" id="{30B3BDB6-1B86-175E-0CCC-23A97F6E50F4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9591110" y="3480869"/>
            <a:ext cx="1421945" cy="841986"/>
          </a:xfrm>
          <a:prstGeom prst="bentConnector3">
            <a:avLst>
              <a:gd name="adj1" fmla="val 7291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2" grpId="0"/>
      <p:bldP spid="14" grpId="0" animBg="1"/>
      <p:bldP spid="20" grpId="0" animBg="1"/>
      <p:bldP spid="21" grpId="0" animBg="1"/>
      <p:bldP spid="22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8" grpId="0"/>
      <p:bldP spid="40" grpId="0"/>
      <p:bldP spid="44" grpId="0" animBg="1"/>
      <p:bldP spid="46" grpId="0" animBg="1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3253-86DB-9B39-03FE-F19D9232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E64F934B-7DCD-5D31-4CE5-25050209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SA Framework.mov">
            <a:hlinkClick r:id="" action="ppaction://media"/>
            <a:extLst>
              <a:ext uri="{FF2B5EF4-FFF2-40B4-BE49-F238E27FC236}">
                <a16:creationId xmlns:a16="http://schemas.microsoft.com/office/drawing/2014/main" id="{40F2D822-EB4E-C7CF-703C-32B32611F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9E43B-0CC3-E22D-30D8-F470A43B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CASA</a:t>
            </a:r>
            <a:b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(Capture And Submit Application)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6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5F23BAA-1837-181C-4D4B-5081EB3B2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CASA is a framework to simplify the configuration of an Express Node application where the application requires the user to enter information on a series of pages (a ‘journey’) in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particular order.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 As such it enforces: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The ordering of the pages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The validation of the input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and provides additional capabilities such as contextual session storage to aid maintenance of state between page visits, access to il8n routines, access to </a:t>
            </a:r>
            <a:r>
              <a:rPr lang="en-GB" sz="2000" dirty="0" err="1">
                <a:solidFill>
                  <a:schemeClr val="tx1">
                    <a:alpha val="80000"/>
                  </a:schemeClr>
                </a:solidFill>
              </a:rPr>
              <a:t>Nunjucks</a:t>
            </a: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br>
              <a:rPr lang="en-GB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components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lvl="1" indent="0">
              <a:buNone/>
            </a:pP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5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77F2EC-8070-9CBA-47EC-CD10B7D92259}"/>
              </a:ext>
            </a:extLst>
          </p:cNvPr>
          <p:cNvSpPr/>
          <p:nvPr/>
        </p:nvSpPr>
        <p:spPr>
          <a:xfrm>
            <a:off x="1664834" y="643466"/>
            <a:ext cx="8862332" cy="5571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CEBA47-EF7E-2C77-2AC1-87DFD8B47E1E}"/>
              </a:ext>
            </a:extLst>
          </p:cNvPr>
          <p:cNvSpPr/>
          <p:nvPr/>
        </p:nvSpPr>
        <p:spPr>
          <a:xfrm>
            <a:off x="2692352" y="643466"/>
            <a:ext cx="6229319" cy="1300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6092">
              <a:spcAft>
                <a:spcPts val="600"/>
              </a:spcAft>
            </a:pPr>
            <a:r>
              <a:rPr lang="en-US" sz="289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Express Application</a:t>
            </a:r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B8D793-7397-1389-88F7-BA65B4D5AE1E}"/>
              </a:ext>
            </a:extLst>
          </p:cNvPr>
          <p:cNvSpPr/>
          <p:nvPr/>
        </p:nvSpPr>
        <p:spPr>
          <a:xfrm>
            <a:off x="3757329" y="3308590"/>
            <a:ext cx="4671990" cy="23279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6092">
              <a:spcAft>
                <a:spcPts val="600"/>
              </a:spcAft>
            </a:pPr>
            <a:r>
              <a:rPr lang="en-US" sz="289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CASA Middleware</a:t>
            </a:r>
          </a:p>
          <a:p>
            <a:pPr algn="ctr" defTabSz="736092">
              <a:spcAft>
                <a:spcPts val="600"/>
              </a:spcAft>
            </a:pPr>
            <a:r>
              <a:rPr lang="en-US" sz="289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(Provide Get and Post middleware for each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5720FB8-D900-1365-5377-0859956B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F67F8-6B73-C170-6813-80BEBD0D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CASA framework works</a:t>
            </a:r>
          </a:p>
        </p:txBody>
      </p:sp>
      <p:graphicFrame>
        <p:nvGraphicFramePr>
          <p:cNvPr id="46" name="TextBox 8">
            <a:extLst>
              <a:ext uri="{FF2B5EF4-FFF2-40B4-BE49-F238E27FC236}">
                <a16:creationId xmlns:a16="http://schemas.microsoft.com/office/drawing/2014/main" id="{25FB47E4-3232-7D42-483E-58F7F6631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5588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482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5BD23-0FDC-E80F-901F-C0636ADC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 of CASA Framework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236A3AE6-A973-6C60-3E55-D70F40157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4484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03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21E83F-8196-6ABA-477A-426669667FAD}"/>
              </a:ext>
            </a:extLst>
          </p:cNvPr>
          <p:cNvSpPr/>
          <p:nvPr/>
        </p:nvSpPr>
        <p:spPr>
          <a:xfrm>
            <a:off x="198781" y="2493495"/>
            <a:ext cx="1658117" cy="726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Start now</a:t>
            </a:r>
            <a:r>
              <a:rPr lang="en-US" b="1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E543746-8615-E3CD-D56F-0F2C8C9B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46" y="2493496"/>
            <a:ext cx="2051908" cy="72678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35D4613-BCC1-4635-6C0C-E39461538544}"/>
              </a:ext>
            </a:extLst>
          </p:cNvPr>
          <p:cNvSpPr/>
          <p:nvPr/>
        </p:nvSpPr>
        <p:spPr>
          <a:xfrm>
            <a:off x="1856898" y="2596165"/>
            <a:ext cx="596348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2427584-D4D3-C365-4230-DD34892B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30" y="1187504"/>
            <a:ext cx="1658117" cy="9054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6B7F084-F226-1346-B1AF-FA28773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347" y="3080797"/>
            <a:ext cx="1871162" cy="905401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487160E-51F4-53C1-6A54-01AED79C2E14}"/>
              </a:ext>
            </a:extLst>
          </p:cNvPr>
          <p:cNvCxnSpPr>
            <a:cxnSpLocks/>
          </p:cNvCxnSpPr>
          <p:nvPr/>
        </p:nvCxnSpPr>
        <p:spPr>
          <a:xfrm>
            <a:off x="4681330" y="2763077"/>
            <a:ext cx="914400" cy="914400"/>
          </a:xfrm>
          <a:prstGeom prst="bentConnector3">
            <a:avLst>
              <a:gd name="adj1" fmla="val 586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984A61-9F68-E30C-C12B-46380143BA1F}"/>
              </a:ext>
            </a:extLst>
          </p:cNvPr>
          <p:cNvCxnSpPr>
            <a:cxnSpLocks/>
          </p:cNvCxnSpPr>
          <p:nvPr/>
        </p:nvCxnSpPr>
        <p:spPr>
          <a:xfrm flipV="1">
            <a:off x="4681330" y="1719470"/>
            <a:ext cx="976633" cy="8766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2763ED-2274-1D19-2CBE-7323A181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30" y="3025461"/>
            <a:ext cx="2008217" cy="1140259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CE266492-62CB-7C09-FF31-57367F78C2B3}"/>
              </a:ext>
            </a:extLst>
          </p:cNvPr>
          <p:cNvSpPr/>
          <p:nvPr/>
        </p:nvSpPr>
        <p:spPr>
          <a:xfrm>
            <a:off x="7706519" y="3352590"/>
            <a:ext cx="709256" cy="486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A4E755B2-082B-379D-F67E-A2084737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775" y="1167573"/>
            <a:ext cx="1658117" cy="945261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EE4CC80D-5355-EA46-7916-2DDC17C9B9DC}"/>
              </a:ext>
            </a:extLst>
          </p:cNvPr>
          <p:cNvSpPr/>
          <p:nvPr/>
        </p:nvSpPr>
        <p:spPr>
          <a:xfrm>
            <a:off x="7480183" y="1476470"/>
            <a:ext cx="709256" cy="486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8F7AC-87AE-1E29-E543-92AC4C4FDCEE}"/>
              </a:ext>
            </a:extLst>
          </p:cNvPr>
          <p:cNvSpPr txBox="1"/>
          <p:nvPr/>
        </p:nvSpPr>
        <p:spPr>
          <a:xfrm>
            <a:off x="838201" y="300580"/>
            <a:ext cx="9829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Casa Page and its structure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9CAB1-D92F-B0B5-2489-8ADF797CBB40}"/>
              </a:ext>
            </a:extLst>
          </p:cNvPr>
          <p:cNvSpPr txBox="1"/>
          <p:nvPr/>
        </p:nvSpPr>
        <p:spPr>
          <a:xfrm>
            <a:off x="2810170" y="2211233"/>
            <a:ext cx="671755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040">
              <a:spcAft>
                <a:spcPts val="600"/>
              </a:spcAft>
            </a:pP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 Pages for a journey are specified by providing CASA with an array of Page objects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20040">
              <a:spcAft>
                <a:spcPts val="600"/>
              </a:spcAft>
            </a:pP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{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waypoint: string;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the name of the waypoint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view: string;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the location of the view which is relative to the base view locations 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configured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fields: Field[]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//an array of functions to validated fields on the page on submission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hooks: PageHook[]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an array of functions that specify hooks to be run during 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rendering or submission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23E35-9BD6-6B3B-7A10-15C14086B908}"/>
              </a:ext>
            </a:extLst>
          </p:cNvPr>
          <p:cNvSpPr txBox="1"/>
          <p:nvPr/>
        </p:nvSpPr>
        <p:spPr>
          <a:xfrm>
            <a:off x="2664275" y="4454161"/>
            <a:ext cx="78284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40">
              <a:spcAft>
                <a:spcPts val="600"/>
              </a:spcAft>
            </a:pPr>
            <a:r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Example:</a:t>
            </a:r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115C50-9DE2-1FB2-ECEC-C10BCAB2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1" y="4454161"/>
            <a:ext cx="2995453" cy="17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F6F67-85C0-B503-0DC4-46B69F084B74}"/>
              </a:ext>
            </a:extLst>
          </p:cNvPr>
          <p:cNvSpPr txBox="1"/>
          <p:nvPr/>
        </p:nvSpPr>
        <p:spPr>
          <a:xfrm>
            <a:off x="1171074" y="1396686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the Plan works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F9C8-D660-2C64-854F-3A7D56277CF5}"/>
              </a:ext>
            </a:extLst>
          </p:cNvPr>
          <p:cNvSpPr txBox="1"/>
          <p:nvPr/>
        </p:nvSpPr>
        <p:spPr>
          <a:xfrm>
            <a:off x="5370153" y="1526033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The CASA Plan is an instance of the Plan class, which specifies the order in which the </a:t>
            </a:r>
            <a:br>
              <a:rPr lang="en-US" sz="1700" dirty="0"/>
            </a:br>
            <a:r>
              <a:rPr lang="en-US" sz="1700" b="0" i="0" dirty="0">
                <a:effectLst/>
              </a:rPr>
              <a:t>pages are displayed to the user, together with any conditional routing.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Using conditional routing, we can specify that – subject to the given conditions particular pages are displayed when the conditions are met.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 Plan must have at least two waypoints.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 Plan must have an entry point (start waypoint) and, following the posting of the final </a:t>
            </a:r>
            <a:br>
              <a:rPr lang="en-US" sz="1700" dirty="0"/>
            </a:br>
            <a:r>
              <a:rPr lang="en-US" sz="1700" b="0" i="0" dirty="0">
                <a:effectLst/>
              </a:rPr>
              <a:t>waypoint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1234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6467</TotalTime>
  <Words>598</Words>
  <Application>Microsoft Macintosh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Inter</vt:lpstr>
      <vt:lpstr>Wingdings</vt:lpstr>
      <vt:lpstr>Office Theme</vt:lpstr>
      <vt:lpstr>PowerPoint Presentation</vt:lpstr>
      <vt:lpstr>PowerPoint Presentation</vt:lpstr>
      <vt:lpstr>CASA (Capture And Submit Application)</vt:lpstr>
      <vt:lpstr>PowerPoint Presentation</vt:lpstr>
      <vt:lpstr>How CASA framework works</vt:lpstr>
      <vt:lpstr>Configuration of CASA Framework</vt:lpstr>
      <vt:lpstr>PowerPoint Presentation</vt:lpstr>
      <vt:lpstr>PowerPoint Presentation</vt:lpstr>
      <vt:lpstr>PowerPoint Presentation</vt:lpstr>
      <vt:lpstr>How session data maintained</vt:lpstr>
      <vt:lpstr>Application flow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 Malurwar</dc:creator>
  <cp:lastModifiedBy>Govind Malurwar</cp:lastModifiedBy>
  <cp:revision>8</cp:revision>
  <dcterms:created xsi:type="dcterms:W3CDTF">2023-09-27T20:25:13Z</dcterms:created>
  <dcterms:modified xsi:type="dcterms:W3CDTF">2023-10-02T12:59:43Z</dcterms:modified>
</cp:coreProperties>
</file>